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2" r:id="rId6"/>
    <p:sldId id="257" r:id="rId7"/>
    <p:sldId id="278" r:id="rId8"/>
    <p:sldId id="260" r:id="rId9"/>
    <p:sldId id="299" r:id="rId10"/>
    <p:sldId id="280" r:id="rId11"/>
    <p:sldId id="301" r:id="rId12"/>
    <p:sldId id="303" r:id="rId13"/>
    <p:sldId id="300" r:id="rId14"/>
    <p:sldId id="289" r:id="rId15"/>
    <p:sldId id="263" r:id="rId16"/>
    <p:sldId id="291" r:id="rId17"/>
    <p:sldId id="294" r:id="rId18"/>
    <p:sldId id="279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  <a:srgbClr val="07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9" d="100"/>
          <a:sy n="69" d="100"/>
        </p:scale>
        <p:origin x="492" y="4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91059" y="1153990"/>
            <a:ext cx="6825035" cy="4550023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94" y="1724428"/>
            <a:ext cx="6190693" cy="2003898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manager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1141" y="5570845"/>
            <a:ext cx="2818989" cy="106294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err="1"/>
              <a:t>Rupak</a:t>
            </a:r>
            <a:r>
              <a:rPr lang="en-US" dirty="0"/>
              <a:t> Rawal</a:t>
            </a:r>
          </a:p>
          <a:p>
            <a:pPr algn="r"/>
            <a:r>
              <a:rPr lang="en-US" dirty="0"/>
              <a:t>Samir Shrestha</a:t>
            </a:r>
          </a:p>
          <a:p>
            <a:pPr algn="r"/>
            <a:r>
              <a:rPr lang="en-US" dirty="0"/>
              <a:t>Utsav </a:t>
            </a:r>
            <a:r>
              <a:rPr lang="en-US" dirty="0" err="1"/>
              <a:t>Maharjan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6289 -3.7037E-6 C 0.09127 -3.7037E-6 0.12669 0.05949 0.12669 0.10834 L 0.12669 0.2187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7" y="754194"/>
            <a:ext cx="9133825" cy="897053"/>
          </a:xfrm>
        </p:spPr>
        <p:txBody>
          <a:bodyPr/>
          <a:lstStyle/>
          <a:p>
            <a:r>
              <a:rPr lang="en-US" dirty="0"/>
              <a:t>Relational data structure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4F67FB-5D2B-42F7-A39A-C424A24D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64" y="1651247"/>
            <a:ext cx="7822269" cy="469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6">
            <a:extLst>
              <a:ext uri="{FF2B5EF4-FFF2-40B4-BE49-F238E27FC236}">
                <a16:creationId xmlns:a16="http://schemas.microsoft.com/office/drawing/2014/main" id="{8B2EC5B8-D87F-4B7D-83F0-1BB54A2A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7D5FA63B-DFF2-4FF8-96C6-60B058DA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Date Placeholder 16">
            <a:extLst>
              <a:ext uri="{FF2B5EF4-FFF2-40B4-BE49-F238E27FC236}">
                <a16:creationId xmlns:a16="http://schemas.microsoft.com/office/drawing/2014/main" id="{FB825C6E-4815-4D8B-AE62-03F4D413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94206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2301076" y="667265"/>
            <a:ext cx="7287768" cy="725312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5F37E-6790-4199-B8A0-F8B133DB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05" y="1335936"/>
            <a:ext cx="7906190" cy="5077056"/>
          </a:xfrm>
          <a:prstGeom prst="rect">
            <a:avLst/>
          </a:prstGeom>
        </p:spPr>
      </p:pic>
      <p:sp>
        <p:nvSpPr>
          <p:cNvPr id="9" name="Date Placeholder 16">
            <a:extLst>
              <a:ext uri="{FF2B5EF4-FFF2-40B4-BE49-F238E27FC236}">
                <a16:creationId xmlns:a16="http://schemas.microsoft.com/office/drawing/2014/main" id="{ECECB07C-77A4-4331-B10D-C59AC268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245715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450" y="785804"/>
            <a:ext cx="6007099" cy="4784742"/>
          </a:xfrm>
        </p:spPr>
        <p:txBody>
          <a:bodyPr/>
          <a:lstStyle/>
          <a:p>
            <a:r>
              <a:rPr lang="en-US" noProof="0" dirty="0"/>
              <a:t>	 Summary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0914" y="2219816"/>
            <a:ext cx="5070170" cy="2860442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/>
              <a:t>The main goal of this project is to build an integrated website to handle project activities.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6" name="Text Placeholder 99">
            <a:extLst>
              <a:ext uri="{FF2B5EF4-FFF2-40B4-BE49-F238E27FC236}">
                <a16:creationId xmlns:a16="http://schemas.microsoft.com/office/drawing/2014/main" id="{F8A9A9C8-4E99-4A2A-97B2-CBE63B0F3B51}"/>
              </a:ext>
            </a:extLst>
          </p:cNvPr>
          <p:cNvSpPr txBox="1">
            <a:spLocks/>
          </p:cNvSpPr>
          <p:nvPr/>
        </p:nvSpPr>
        <p:spPr>
          <a:xfrm>
            <a:off x="3458658" y="3846201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7153CB-565B-41C5-8010-5241F61D3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5058" y="4097203"/>
            <a:ext cx="3671576" cy="418276"/>
            <a:chOff x="2750737" y="2675138"/>
            <a:chExt cx="6313957" cy="34441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4B548F-2004-41B1-9EE3-1168952D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B44BD8-EFE4-4585-9238-213BBBEC9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6D0A03-F7B8-4864-BFE3-88DDAD332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27D48C-88F7-4083-AA6B-9CCFBBA4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1096" y="4437613"/>
            <a:ext cx="4948649" cy="61832"/>
            <a:chOff x="1504814" y="2488864"/>
            <a:chExt cx="8510121" cy="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5011192-42A3-494F-957C-3ED0EBAE1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E60234-3B64-4836-A675-1E87AE8859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F8EDC2-3F4F-4BDE-8BE3-1CB386E6B8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F2098-17FD-416E-9F6A-5F4F085F20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8C926A-D873-4E19-B807-F3FB6651CC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0BB55A-7534-4860-8125-F646228844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9030EE-EBA9-47D3-AEAB-B9C16261B2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D41FC9-ABDE-4D3A-A722-8E64FBE578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FE1CD5-7C17-490C-950D-CBFBF51E1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C43473-C272-4458-9FE4-921FD948D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B83C6C-2E8E-455C-9FD6-C41DE0736E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20AF81-4CD8-427C-BB67-AE59A2F6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49377" y="4341888"/>
            <a:ext cx="5151210" cy="211522"/>
            <a:chOff x="1835966" y="4162015"/>
            <a:chExt cx="8858463" cy="174171"/>
          </a:xfrm>
        </p:grpSpPr>
        <p:sp>
          <p:nvSpPr>
            <p:cNvPr id="48" name="Oval 234">
              <a:extLst>
                <a:ext uri="{FF2B5EF4-FFF2-40B4-BE49-F238E27FC236}">
                  <a16:creationId xmlns:a16="http://schemas.microsoft.com/office/drawing/2014/main" id="{95157308-096B-40CC-8188-DEC71DA24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236">
              <a:extLst>
                <a:ext uri="{FF2B5EF4-FFF2-40B4-BE49-F238E27FC236}">
                  <a16:creationId xmlns:a16="http://schemas.microsoft.com/office/drawing/2014/main" id="{90859070-2A69-45A5-B1E6-3339D2E74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238">
              <a:extLst>
                <a:ext uri="{FF2B5EF4-FFF2-40B4-BE49-F238E27FC236}">
                  <a16:creationId xmlns:a16="http://schemas.microsoft.com/office/drawing/2014/main" id="{F758C50A-25A8-40F5-AF18-BDC6A90F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240">
              <a:extLst>
                <a:ext uri="{FF2B5EF4-FFF2-40B4-BE49-F238E27FC236}">
                  <a16:creationId xmlns:a16="http://schemas.microsoft.com/office/drawing/2014/main" id="{594B25D8-E6DE-4DE9-9031-794D9697B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242">
              <a:extLst>
                <a:ext uri="{FF2B5EF4-FFF2-40B4-BE49-F238E27FC236}">
                  <a16:creationId xmlns:a16="http://schemas.microsoft.com/office/drawing/2014/main" id="{18160A91-93F7-4276-8C40-3EFB4275B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244">
              <a:extLst>
                <a:ext uri="{FF2B5EF4-FFF2-40B4-BE49-F238E27FC236}">
                  <a16:creationId xmlns:a16="http://schemas.microsoft.com/office/drawing/2014/main" id="{CE16956C-4A8E-41D3-9AFA-E4632A73A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246">
              <a:extLst>
                <a:ext uri="{FF2B5EF4-FFF2-40B4-BE49-F238E27FC236}">
                  <a16:creationId xmlns:a16="http://schemas.microsoft.com/office/drawing/2014/main" id="{56531086-063B-4302-8369-2809D62EB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248">
              <a:extLst>
                <a:ext uri="{FF2B5EF4-FFF2-40B4-BE49-F238E27FC236}">
                  <a16:creationId xmlns:a16="http://schemas.microsoft.com/office/drawing/2014/main" id="{61B1DC72-FEB8-4C16-B006-33D5A1F86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250">
              <a:extLst>
                <a:ext uri="{FF2B5EF4-FFF2-40B4-BE49-F238E27FC236}">
                  <a16:creationId xmlns:a16="http://schemas.microsoft.com/office/drawing/2014/main" id="{EBF3CFDB-BECA-46BD-9DDC-7D3999547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252">
              <a:extLst>
                <a:ext uri="{FF2B5EF4-FFF2-40B4-BE49-F238E27FC236}">
                  <a16:creationId xmlns:a16="http://schemas.microsoft.com/office/drawing/2014/main" id="{31A2C8A4-F309-4A94-849A-C727DC0E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254">
              <a:extLst>
                <a:ext uri="{FF2B5EF4-FFF2-40B4-BE49-F238E27FC236}">
                  <a16:creationId xmlns:a16="http://schemas.microsoft.com/office/drawing/2014/main" id="{CBC6AA09-1B52-470B-8B6A-23C2C93FC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256">
              <a:extLst>
                <a:ext uri="{FF2B5EF4-FFF2-40B4-BE49-F238E27FC236}">
                  <a16:creationId xmlns:a16="http://schemas.microsoft.com/office/drawing/2014/main" id="{73939EAC-102F-419F-93AC-87FD6CA0B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 Placeholder 99">
            <a:extLst>
              <a:ext uri="{FF2B5EF4-FFF2-40B4-BE49-F238E27FC236}">
                <a16:creationId xmlns:a16="http://schemas.microsoft.com/office/drawing/2014/main" id="{E7B11874-ACB2-4572-A3AD-C818BC4E87A2}"/>
              </a:ext>
            </a:extLst>
          </p:cNvPr>
          <p:cNvSpPr txBox="1">
            <a:spLocks/>
          </p:cNvSpPr>
          <p:nvPr/>
        </p:nvSpPr>
        <p:spPr>
          <a:xfrm>
            <a:off x="4834212" y="3824337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2</a:t>
            </a:r>
          </a:p>
        </p:txBody>
      </p:sp>
      <p:sp>
        <p:nvSpPr>
          <p:cNvPr id="61" name="Text Placeholder 99">
            <a:extLst>
              <a:ext uri="{FF2B5EF4-FFF2-40B4-BE49-F238E27FC236}">
                <a16:creationId xmlns:a16="http://schemas.microsoft.com/office/drawing/2014/main" id="{7350BECB-B204-4CD1-8B6D-BE3754AADD37}"/>
              </a:ext>
            </a:extLst>
          </p:cNvPr>
          <p:cNvSpPr txBox="1">
            <a:spLocks/>
          </p:cNvSpPr>
          <p:nvPr/>
        </p:nvSpPr>
        <p:spPr>
          <a:xfrm>
            <a:off x="7132386" y="3824337"/>
            <a:ext cx="1193531" cy="313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spc="100" dirty="0">
                <a:solidFill>
                  <a:schemeClr val="bg1"/>
                </a:solidFill>
              </a:rPr>
              <a:t>Deadline 3</a:t>
            </a:r>
          </a:p>
        </p:txBody>
      </p:sp>
      <p:sp>
        <p:nvSpPr>
          <p:cNvPr id="63" name="Date Placeholder 16">
            <a:extLst>
              <a:ext uri="{FF2B5EF4-FFF2-40B4-BE49-F238E27FC236}">
                <a16:creationId xmlns:a16="http://schemas.microsoft.com/office/drawing/2014/main" id="{090C8315-DCF9-453F-B784-6A167D34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2686448" y="469783"/>
            <a:ext cx="7012578" cy="855677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38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53174" y="1429305"/>
            <a:ext cx="7885651" cy="4471739"/>
          </a:xfrm>
          <a:prstGeom prst="rect">
            <a:avLst/>
          </a:prstGeom>
          <a:ln/>
        </p:spPr>
      </p:pic>
      <p:sp>
        <p:nvSpPr>
          <p:cNvPr id="7" name="Date Placeholder 16">
            <a:extLst>
              <a:ext uri="{FF2B5EF4-FFF2-40B4-BE49-F238E27FC236}">
                <a16:creationId xmlns:a16="http://schemas.microsoft.com/office/drawing/2014/main" id="{3CFD5CA1-96A5-4C5F-BE4E-BE4D198F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18/05/2080</a:t>
            </a:r>
          </a:p>
        </p:txBody>
      </p:sp>
    </p:spTree>
    <p:extLst>
      <p:ext uri="{BB962C8B-B14F-4D97-AF65-F5344CB8AC3E}">
        <p14:creationId xmlns:p14="http://schemas.microsoft.com/office/powerpoint/2010/main" val="11721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18270" y="1176750"/>
            <a:ext cx="8155459" cy="4504500"/>
          </a:xfrm>
          <a:prstGeom prst="rect">
            <a:avLst/>
          </a:prstGeom>
        </p:spPr>
      </p:pic>
      <p:sp>
        <p:nvSpPr>
          <p:cNvPr id="6" name="Date Placeholder 16">
            <a:extLst>
              <a:ext uri="{FF2B5EF4-FFF2-40B4-BE49-F238E27FC236}">
                <a16:creationId xmlns:a16="http://schemas.microsoft.com/office/drawing/2014/main" id="{1F2212A2-4DE4-4868-B453-BD0827D7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328268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6C7F07-E3B8-4E2A-9CF0-4A356D75AB54}"/>
              </a:ext>
            </a:extLst>
          </p:cNvPr>
          <p:cNvSpPr txBox="1"/>
          <p:nvPr/>
        </p:nvSpPr>
        <p:spPr>
          <a:xfrm>
            <a:off x="3048740" y="2648999"/>
            <a:ext cx="6094520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Project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1BFE8-F678-4A21-A473-F0C76421C4F4}"/>
              </a:ext>
            </a:extLst>
          </p:cNvPr>
          <p:cNvSpPr txBox="1"/>
          <p:nvPr/>
        </p:nvSpPr>
        <p:spPr>
          <a:xfrm>
            <a:off x="3048740" y="4365379"/>
            <a:ext cx="6094520" cy="444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565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653131"/>
            <a:ext cx="7286604" cy="634323"/>
          </a:xfrm>
        </p:spPr>
        <p:txBody>
          <a:bodyPr/>
          <a:lstStyle/>
          <a:p>
            <a:r>
              <a:rPr lang="en-US" noProof="0" dirty="0"/>
              <a:t>Contents</a:t>
            </a:r>
            <a:endParaRPr lang="en-US" dirty="0"/>
          </a:p>
        </p:txBody>
      </p:sp>
      <p:pic>
        <p:nvPicPr>
          <p:cNvPr id="21" name="Picture Placeholder 20" descr="Checklist with solid fill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7" r="367"/>
          <a:stretch/>
        </p:blipFill>
        <p:spPr>
          <a:xfrm>
            <a:off x="1803737" y="2804054"/>
            <a:ext cx="1487419" cy="14984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23" name="Picture Placeholder 22" descr="Group brainstorm with solid fill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8" b="418"/>
          <a:stretch/>
        </p:blipFill>
        <p:spPr>
          <a:xfrm>
            <a:off x="4156397" y="2804054"/>
            <a:ext cx="1487419" cy="147498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6" y="4570546"/>
            <a:ext cx="2235391" cy="332113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pic>
        <p:nvPicPr>
          <p:cNvPr id="25" name="Picture Placeholder 24" descr="Gears with solid fill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7" r="367"/>
          <a:stretch/>
        </p:blipFill>
        <p:spPr>
          <a:xfrm>
            <a:off x="6548185" y="2804053"/>
            <a:ext cx="1487417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Importance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18/05/2080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>
            <a:normAutofit/>
          </a:bodyPr>
          <a:lstStyle/>
          <a:p>
            <a:r>
              <a:rPr lang="en-US" sz="1400" dirty="0"/>
              <a:t>​</a:t>
            </a:r>
          </a:p>
        </p:txBody>
      </p:sp>
      <p:pic>
        <p:nvPicPr>
          <p:cNvPr id="22" name="Picture Placeholder 24" descr="Upward trend with solid fill">
            <a:extLst>
              <a:ext uri="{FF2B5EF4-FFF2-40B4-BE49-F238E27FC236}">
                <a16:creationId xmlns:a16="http://schemas.microsoft.com/office/drawing/2014/main" id="{F56082CA-7E70-4100-97F4-894F3CA3B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7" r="367"/>
          <a:stretch/>
        </p:blipFill>
        <p:spPr>
          <a:xfrm>
            <a:off x="8939971" y="2823484"/>
            <a:ext cx="1487417" cy="1498417"/>
          </a:xfrm>
          <a:prstGeom prst="rect">
            <a:avLst/>
          </a:prstGeom>
        </p:spPr>
      </p:pic>
      <p:sp>
        <p:nvSpPr>
          <p:cNvPr id="16" name="Date Placeholder 16">
            <a:extLst>
              <a:ext uri="{FF2B5EF4-FFF2-40B4-BE49-F238E27FC236}">
                <a16:creationId xmlns:a16="http://schemas.microsoft.com/office/drawing/2014/main" id="{9BA9096E-7C76-4D91-ACCF-2ED24AB7018F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18/05/2080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5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22/05/2080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dirty="0"/>
              <a:t>Figures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E61C1-2ADF-4613-BEA1-D44069F3F4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Apprendix</a:t>
            </a:r>
            <a:endParaRPr lang="en-US" dirty="0"/>
          </a:p>
        </p:txBody>
      </p:sp>
      <p:grpSp>
        <p:nvGrpSpPr>
          <p:cNvPr id="67" name="Picture Placeholder 20" descr="Checklist with solid fill">
            <a:extLst>
              <a:ext uri="{FF2B5EF4-FFF2-40B4-BE49-F238E27FC236}">
                <a16:creationId xmlns:a16="http://schemas.microsoft.com/office/drawing/2014/main" id="{A11755BA-9AC9-4370-8682-E0D827D81629}"/>
              </a:ext>
            </a:extLst>
          </p:cNvPr>
          <p:cNvGrpSpPr/>
          <p:nvPr/>
        </p:nvGrpSpPr>
        <p:grpSpPr>
          <a:xfrm>
            <a:off x="2143889" y="2365835"/>
            <a:ext cx="661441" cy="857198"/>
            <a:chOff x="2170723" y="2406412"/>
            <a:chExt cx="613921" cy="1097581"/>
          </a:xfrm>
          <a:solidFill>
            <a:srgbClr val="000000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EA6D7BA-4820-4E4C-AE53-3230F6916EFF}"/>
                </a:ext>
              </a:extLst>
            </p:cNvPr>
            <p:cNvSpPr/>
            <p:nvPr/>
          </p:nvSpPr>
          <p:spPr>
            <a:xfrm>
              <a:off x="2170723" y="2406412"/>
              <a:ext cx="613921" cy="791576"/>
            </a:xfrm>
            <a:custGeom>
              <a:avLst/>
              <a:gdLst>
                <a:gd name="connsiteX0" fmla="*/ 59412 w 613921"/>
                <a:gd name="connsiteY0" fmla="*/ 59368 h 791576"/>
                <a:gd name="connsiteX1" fmla="*/ 554510 w 613921"/>
                <a:gd name="connsiteY1" fmla="*/ 59368 h 791576"/>
                <a:gd name="connsiteX2" fmla="*/ 554510 w 613921"/>
                <a:gd name="connsiteY2" fmla="*/ 732208 h 791576"/>
                <a:gd name="connsiteX3" fmla="*/ 59412 w 613921"/>
                <a:gd name="connsiteY3" fmla="*/ 732208 h 791576"/>
                <a:gd name="connsiteX4" fmla="*/ 59412 w 613921"/>
                <a:gd name="connsiteY4" fmla="*/ 59368 h 791576"/>
                <a:gd name="connsiteX5" fmla="*/ 0 w 613921"/>
                <a:gd name="connsiteY5" fmla="*/ 791577 h 791576"/>
                <a:gd name="connsiteX6" fmla="*/ 613921 w 613921"/>
                <a:gd name="connsiteY6" fmla="*/ 791577 h 791576"/>
                <a:gd name="connsiteX7" fmla="*/ 613921 w 613921"/>
                <a:gd name="connsiteY7" fmla="*/ 0 h 791576"/>
                <a:gd name="connsiteX8" fmla="*/ 0 w 613921"/>
                <a:gd name="connsiteY8" fmla="*/ 0 h 791576"/>
                <a:gd name="connsiteX9" fmla="*/ 0 w 613921"/>
                <a:gd name="connsiteY9" fmla="*/ 791577 h 79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3921" h="791576">
                  <a:moveTo>
                    <a:pt x="59412" y="59368"/>
                  </a:moveTo>
                  <a:lnTo>
                    <a:pt x="554510" y="59368"/>
                  </a:lnTo>
                  <a:lnTo>
                    <a:pt x="554510" y="732208"/>
                  </a:lnTo>
                  <a:lnTo>
                    <a:pt x="59412" y="732208"/>
                  </a:lnTo>
                  <a:lnTo>
                    <a:pt x="59412" y="59368"/>
                  </a:lnTo>
                  <a:close/>
                  <a:moveTo>
                    <a:pt x="0" y="791577"/>
                  </a:moveTo>
                  <a:lnTo>
                    <a:pt x="613921" y="791577"/>
                  </a:lnTo>
                  <a:lnTo>
                    <a:pt x="613921" y="0"/>
                  </a:lnTo>
                  <a:lnTo>
                    <a:pt x="0" y="0"/>
                  </a:lnTo>
                  <a:lnTo>
                    <a:pt x="0" y="791577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767008A-00C2-4085-875A-E84679FC74E4}"/>
                </a:ext>
              </a:extLst>
            </p:cNvPr>
            <p:cNvSpPr/>
            <p:nvPr/>
          </p:nvSpPr>
          <p:spPr>
            <a:xfrm>
              <a:off x="2497487" y="2554833"/>
              <a:ext cx="168333" cy="39578"/>
            </a:xfrm>
            <a:custGeom>
              <a:avLst/>
              <a:gdLst>
                <a:gd name="connsiteX0" fmla="*/ 0 w 168333"/>
                <a:gd name="connsiteY0" fmla="*/ 0 h 39578"/>
                <a:gd name="connsiteX1" fmla="*/ 168333 w 168333"/>
                <a:gd name="connsiteY1" fmla="*/ 0 h 39578"/>
                <a:gd name="connsiteX2" fmla="*/ 168333 w 168333"/>
                <a:gd name="connsiteY2" fmla="*/ 39579 h 39578"/>
                <a:gd name="connsiteX3" fmla="*/ 0 w 168333"/>
                <a:gd name="connsiteY3" fmla="*/ 39579 h 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33" h="39578">
                  <a:moveTo>
                    <a:pt x="0" y="0"/>
                  </a:moveTo>
                  <a:lnTo>
                    <a:pt x="168333" y="0"/>
                  </a:lnTo>
                  <a:lnTo>
                    <a:pt x="168333" y="39579"/>
                  </a:lnTo>
                  <a:lnTo>
                    <a:pt x="0" y="39579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1E620EC-9AC7-4B0E-80DB-9C1BBA5359C4}"/>
                </a:ext>
              </a:extLst>
            </p:cNvPr>
            <p:cNvSpPr/>
            <p:nvPr/>
          </p:nvSpPr>
          <p:spPr>
            <a:xfrm>
              <a:off x="2497487" y="2713148"/>
              <a:ext cx="168333" cy="39578"/>
            </a:xfrm>
            <a:custGeom>
              <a:avLst/>
              <a:gdLst>
                <a:gd name="connsiteX0" fmla="*/ 0 w 168333"/>
                <a:gd name="connsiteY0" fmla="*/ 0 h 39578"/>
                <a:gd name="connsiteX1" fmla="*/ 168333 w 168333"/>
                <a:gd name="connsiteY1" fmla="*/ 0 h 39578"/>
                <a:gd name="connsiteX2" fmla="*/ 168333 w 168333"/>
                <a:gd name="connsiteY2" fmla="*/ 39579 h 39578"/>
                <a:gd name="connsiteX3" fmla="*/ 0 w 168333"/>
                <a:gd name="connsiteY3" fmla="*/ 39579 h 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33" h="39578">
                  <a:moveTo>
                    <a:pt x="0" y="0"/>
                  </a:moveTo>
                  <a:lnTo>
                    <a:pt x="168333" y="0"/>
                  </a:lnTo>
                  <a:lnTo>
                    <a:pt x="168333" y="39579"/>
                  </a:lnTo>
                  <a:lnTo>
                    <a:pt x="0" y="39579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23CDE16-2BFC-4E89-92F5-177F9A444713}"/>
                </a:ext>
              </a:extLst>
            </p:cNvPr>
            <p:cNvSpPr/>
            <p:nvPr/>
          </p:nvSpPr>
          <p:spPr>
            <a:xfrm>
              <a:off x="2497487" y="3029779"/>
              <a:ext cx="168333" cy="39578"/>
            </a:xfrm>
            <a:custGeom>
              <a:avLst/>
              <a:gdLst>
                <a:gd name="connsiteX0" fmla="*/ 0 w 168333"/>
                <a:gd name="connsiteY0" fmla="*/ 0 h 39578"/>
                <a:gd name="connsiteX1" fmla="*/ 168333 w 168333"/>
                <a:gd name="connsiteY1" fmla="*/ 0 h 39578"/>
                <a:gd name="connsiteX2" fmla="*/ 168333 w 168333"/>
                <a:gd name="connsiteY2" fmla="*/ 39579 h 39578"/>
                <a:gd name="connsiteX3" fmla="*/ 0 w 168333"/>
                <a:gd name="connsiteY3" fmla="*/ 39579 h 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33" h="39578">
                  <a:moveTo>
                    <a:pt x="0" y="0"/>
                  </a:moveTo>
                  <a:lnTo>
                    <a:pt x="168333" y="0"/>
                  </a:lnTo>
                  <a:lnTo>
                    <a:pt x="168333" y="39579"/>
                  </a:lnTo>
                  <a:lnTo>
                    <a:pt x="0" y="39579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1EA2C16-C121-41DA-9921-799AA07253BE}"/>
                </a:ext>
              </a:extLst>
            </p:cNvPr>
            <p:cNvSpPr/>
            <p:nvPr/>
          </p:nvSpPr>
          <p:spPr>
            <a:xfrm>
              <a:off x="2497487" y="2871463"/>
              <a:ext cx="168333" cy="39578"/>
            </a:xfrm>
            <a:custGeom>
              <a:avLst/>
              <a:gdLst>
                <a:gd name="connsiteX0" fmla="*/ 0 w 168333"/>
                <a:gd name="connsiteY0" fmla="*/ 0 h 39578"/>
                <a:gd name="connsiteX1" fmla="*/ 168333 w 168333"/>
                <a:gd name="connsiteY1" fmla="*/ 0 h 39578"/>
                <a:gd name="connsiteX2" fmla="*/ 168333 w 168333"/>
                <a:gd name="connsiteY2" fmla="*/ 39579 h 39578"/>
                <a:gd name="connsiteX3" fmla="*/ 0 w 168333"/>
                <a:gd name="connsiteY3" fmla="*/ 39579 h 3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333" h="39578">
                  <a:moveTo>
                    <a:pt x="0" y="0"/>
                  </a:moveTo>
                  <a:lnTo>
                    <a:pt x="168333" y="0"/>
                  </a:lnTo>
                  <a:lnTo>
                    <a:pt x="168333" y="39579"/>
                  </a:lnTo>
                  <a:lnTo>
                    <a:pt x="0" y="39579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7127E6B-8783-4B1D-9DDB-627484313F4A}"/>
                </a:ext>
              </a:extLst>
            </p:cNvPr>
            <p:cNvSpPr/>
            <p:nvPr/>
          </p:nvSpPr>
          <p:spPr>
            <a:xfrm>
              <a:off x="2289546" y="2505359"/>
              <a:ext cx="146548" cy="120715"/>
            </a:xfrm>
            <a:custGeom>
              <a:avLst/>
              <a:gdLst>
                <a:gd name="connsiteX0" fmla="*/ 146549 w 146548"/>
                <a:gd name="connsiteY0" fmla="*/ 27705 h 120715"/>
                <a:gd name="connsiteX1" fmla="*/ 118824 w 146548"/>
                <a:gd name="connsiteY1" fmla="*/ 0 h 120715"/>
                <a:gd name="connsiteX2" fmla="*/ 53471 w 146548"/>
                <a:gd name="connsiteY2" fmla="*/ 65305 h 120715"/>
                <a:gd name="connsiteX3" fmla="*/ 27725 w 146548"/>
                <a:gd name="connsiteY3" fmla="*/ 39579 h 120715"/>
                <a:gd name="connsiteX4" fmla="*/ 0 w 146548"/>
                <a:gd name="connsiteY4" fmla="*/ 67284 h 120715"/>
                <a:gd name="connsiteX5" fmla="*/ 53471 w 146548"/>
                <a:gd name="connsiteY5" fmla="*/ 120715 h 12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48" h="120715">
                  <a:moveTo>
                    <a:pt x="146549" y="27705"/>
                  </a:moveTo>
                  <a:lnTo>
                    <a:pt x="118824" y="0"/>
                  </a:lnTo>
                  <a:lnTo>
                    <a:pt x="53471" y="65305"/>
                  </a:lnTo>
                  <a:lnTo>
                    <a:pt x="27725" y="39579"/>
                  </a:lnTo>
                  <a:lnTo>
                    <a:pt x="0" y="67284"/>
                  </a:lnTo>
                  <a:lnTo>
                    <a:pt x="53471" y="120715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3DC8DEB-4381-4F86-9D31-85BCDC61CE6F}"/>
                </a:ext>
              </a:extLst>
            </p:cNvPr>
            <p:cNvSpPr/>
            <p:nvPr/>
          </p:nvSpPr>
          <p:spPr>
            <a:xfrm>
              <a:off x="2289546" y="2663675"/>
              <a:ext cx="146548" cy="120715"/>
            </a:xfrm>
            <a:custGeom>
              <a:avLst/>
              <a:gdLst>
                <a:gd name="connsiteX0" fmla="*/ 146549 w 146548"/>
                <a:gd name="connsiteY0" fmla="*/ 27705 h 120715"/>
                <a:gd name="connsiteX1" fmla="*/ 118824 w 146548"/>
                <a:gd name="connsiteY1" fmla="*/ 0 h 120715"/>
                <a:gd name="connsiteX2" fmla="*/ 53471 w 146548"/>
                <a:gd name="connsiteY2" fmla="*/ 65305 h 120715"/>
                <a:gd name="connsiteX3" fmla="*/ 27725 w 146548"/>
                <a:gd name="connsiteY3" fmla="*/ 39579 h 120715"/>
                <a:gd name="connsiteX4" fmla="*/ 0 w 146548"/>
                <a:gd name="connsiteY4" fmla="*/ 67284 h 120715"/>
                <a:gd name="connsiteX5" fmla="*/ 53471 w 146548"/>
                <a:gd name="connsiteY5" fmla="*/ 120715 h 12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48" h="120715">
                  <a:moveTo>
                    <a:pt x="146549" y="27705"/>
                  </a:moveTo>
                  <a:lnTo>
                    <a:pt x="118824" y="0"/>
                  </a:lnTo>
                  <a:lnTo>
                    <a:pt x="53471" y="65305"/>
                  </a:lnTo>
                  <a:lnTo>
                    <a:pt x="27725" y="39579"/>
                  </a:lnTo>
                  <a:lnTo>
                    <a:pt x="0" y="67284"/>
                  </a:lnTo>
                  <a:lnTo>
                    <a:pt x="53471" y="120715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9DF646B-EC9B-4D3E-9EBC-0DA2C31104B4}"/>
                </a:ext>
              </a:extLst>
            </p:cNvPr>
            <p:cNvSpPr/>
            <p:nvPr/>
          </p:nvSpPr>
          <p:spPr>
            <a:xfrm>
              <a:off x="2289546" y="2821990"/>
              <a:ext cx="146548" cy="120715"/>
            </a:xfrm>
            <a:custGeom>
              <a:avLst/>
              <a:gdLst>
                <a:gd name="connsiteX0" fmla="*/ 146549 w 146548"/>
                <a:gd name="connsiteY0" fmla="*/ 27705 h 120715"/>
                <a:gd name="connsiteX1" fmla="*/ 118824 w 146548"/>
                <a:gd name="connsiteY1" fmla="*/ 0 h 120715"/>
                <a:gd name="connsiteX2" fmla="*/ 53471 w 146548"/>
                <a:gd name="connsiteY2" fmla="*/ 65305 h 120715"/>
                <a:gd name="connsiteX3" fmla="*/ 27725 w 146548"/>
                <a:gd name="connsiteY3" fmla="*/ 39579 h 120715"/>
                <a:gd name="connsiteX4" fmla="*/ 0 w 146548"/>
                <a:gd name="connsiteY4" fmla="*/ 67284 h 120715"/>
                <a:gd name="connsiteX5" fmla="*/ 53471 w 146548"/>
                <a:gd name="connsiteY5" fmla="*/ 120715 h 12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48" h="120715">
                  <a:moveTo>
                    <a:pt x="146549" y="27705"/>
                  </a:moveTo>
                  <a:lnTo>
                    <a:pt x="118824" y="0"/>
                  </a:lnTo>
                  <a:lnTo>
                    <a:pt x="53471" y="65305"/>
                  </a:lnTo>
                  <a:lnTo>
                    <a:pt x="27725" y="39579"/>
                  </a:lnTo>
                  <a:lnTo>
                    <a:pt x="0" y="67284"/>
                  </a:lnTo>
                  <a:lnTo>
                    <a:pt x="53471" y="120715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0DB883C-0C5F-412E-A34F-F461483A1672}"/>
                </a:ext>
              </a:extLst>
            </p:cNvPr>
            <p:cNvSpPr/>
            <p:nvPr/>
          </p:nvSpPr>
          <p:spPr>
            <a:xfrm>
              <a:off x="2289546" y="2978326"/>
              <a:ext cx="146548" cy="120715"/>
            </a:xfrm>
            <a:custGeom>
              <a:avLst/>
              <a:gdLst>
                <a:gd name="connsiteX0" fmla="*/ 146549 w 146548"/>
                <a:gd name="connsiteY0" fmla="*/ 27705 h 120715"/>
                <a:gd name="connsiteX1" fmla="*/ 118824 w 146548"/>
                <a:gd name="connsiteY1" fmla="*/ 0 h 120715"/>
                <a:gd name="connsiteX2" fmla="*/ 53471 w 146548"/>
                <a:gd name="connsiteY2" fmla="*/ 65305 h 120715"/>
                <a:gd name="connsiteX3" fmla="*/ 27725 w 146548"/>
                <a:gd name="connsiteY3" fmla="*/ 39579 h 120715"/>
                <a:gd name="connsiteX4" fmla="*/ 0 w 146548"/>
                <a:gd name="connsiteY4" fmla="*/ 67284 h 120715"/>
                <a:gd name="connsiteX5" fmla="*/ 53471 w 146548"/>
                <a:gd name="connsiteY5" fmla="*/ 120715 h 12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48" h="120715">
                  <a:moveTo>
                    <a:pt x="146549" y="27705"/>
                  </a:moveTo>
                  <a:lnTo>
                    <a:pt x="118824" y="0"/>
                  </a:lnTo>
                  <a:lnTo>
                    <a:pt x="53471" y="65305"/>
                  </a:lnTo>
                  <a:lnTo>
                    <a:pt x="27725" y="39579"/>
                  </a:lnTo>
                  <a:lnTo>
                    <a:pt x="0" y="67284"/>
                  </a:lnTo>
                  <a:lnTo>
                    <a:pt x="53471" y="120715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3CB77-8533-4012-9454-AD894A2FEE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76F397-4627-4168-8E37-DB1114B047E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07971-7E07-426A-B4FA-5607CDA431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732CFE5-5D0E-4D0E-BF95-6BC40E2A8AC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grpSp>
        <p:nvGrpSpPr>
          <p:cNvPr id="31" name="Picture Placeholder 22" descr="Gears with solid fill">
            <a:extLst>
              <a:ext uri="{FF2B5EF4-FFF2-40B4-BE49-F238E27FC236}">
                <a16:creationId xmlns:a16="http://schemas.microsoft.com/office/drawing/2014/main" id="{D01439E4-E44B-4C07-9963-10D413F7AA38}"/>
              </a:ext>
            </a:extLst>
          </p:cNvPr>
          <p:cNvGrpSpPr/>
          <p:nvPr/>
        </p:nvGrpSpPr>
        <p:grpSpPr>
          <a:xfrm>
            <a:off x="7002123" y="2305726"/>
            <a:ext cx="633278" cy="1035516"/>
            <a:chOff x="6995958" y="2400661"/>
            <a:chExt cx="645607" cy="1084052"/>
          </a:xfrm>
          <a:solidFill>
            <a:srgbClr val="000000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8A7FBF-E2C5-4A3E-8C84-548000EF0037}"/>
                </a:ext>
              </a:extLst>
            </p:cNvPr>
            <p:cNvSpPr/>
            <p:nvPr/>
          </p:nvSpPr>
          <p:spPr>
            <a:xfrm>
              <a:off x="7219742" y="2400661"/>
              <a:ext cx="421823" cy="420828"/>
            </a:xfrm>
            <a:custGeom>
              <a:avLst/>
              <a:gdLst>
                <a:gd name="connsiteX0" fmla="*/ 210912 w 421823"/>
                <a:gd name="connsiteY0" fmla="*/ 285173 h 420828"/>
                <a:gd name="connsiteX1" fmla="*/ 136647 w 421823"/>
                <a:gd name="connsiteY1" fmla="*/ 210909 h 420828"/>
                <a:gd name="connsiteX2" fmla="*/ 210912 w 421823"/>
                <a:gd name="connsiteY2" fmla="*/ 136645 h 420828"/>
                <a:gd name="connsiteX3" fmla="*/ 285176 w 421823"/>
                <a:gd name="connsiteY3" fmla="*/ 210909 h 420828"/>
                <a:gd name="connsiteX4" fmla="*/ 210912 w 421823"/>
                <a:gd name="connsiteY4" fmla="*/ 285173 h 420828"/>
                <a:gd name="connsiteX5" fmla="*/ 378255 w 421823"/>
                <a:gd name="connsiteY5" fmla="*/ 164371 h 420828"/>
                <a:gd name="connsiteX6" fmla="*/ 362412 w 421823"/>
                <a:gd name="connsiteY6" fmla="*/ 125753 h 420828"/>
                <a:gd name="connsiteX7" fmla="*/ 378255 w 421823"/>
                <a:gd name="connsiteY7" fmla="*/ 79215 h 420828"/>
                <a:gd name="connsiteX8" fmla="*/ 342608 w 421823"/>
                <a:gd name="connsiteY8" fmla="*/ 43568 h 420828"/>
                <a:gd name="connsiteX9" fmla="*/ 296069 w 421823"/>
                <a:gd name="connsiteY9" fmla="*/ 59411 h 420828"/>
                <a:gd name="connsiteX10" fmla="*/ 257451 w 421823"/>
                <a:gd name="connsiteY10" fmla="*/ 43568 h 420828"/>
                <a:gd name="connsiteX11" fmla="*/ 235667 w 421823"/>
                <a:gd name="connsiteY11" fmla="*/ 0 h 420828"/>
                <a:gd name="connsiteX12" fmla="*/ 186157 w 421823"/>
                <a:gd name="connsiteY12" fmla="*/ 0 h 420828"/>
                <a:gd name="connsiteX13" fmla="*/ 164373 w 421823"/>
                <a:gd name="connsiteY13" fmla="*/ 43568 h 420828"/>
                <a:gd name="connsiteX14" fmla="*/ 125755 w 421823"/>
                <a:gd name="connsiteY14" fmla="*/ 59411 h 420828"/>
                <a:gd name="connsiteX15" fmla="*/ 79216 w 421823"/>
                <a:gd name="connsiteY15" fmla="*/ 43568 h 420828"/>
                <a:gd name="connsiteX16" fmla="*/ 43569 w 421823"/>
                <a:gd name="connsiteY16" fmla="*/ 79215 h 420828"/>
                <a:gd name="connsiteX17" fmla="*/ 59412 w 421823"/>
                <a:gd name="connsiteY17" fmla="*/ 125753 h 420828"/>
                <a:gd name="connsiteX18" fmla="*/ 43569 w 421823"/>
                <a:gd name="connsiteY18" fmla="*/ 164371 h 420828"/>
                <a:gd name="connsiteX19" fmla="*/ 0 w 421823"/>
                <a:gd name="connsiteY19" fmla="*/ 186155 h 420828"/>
                <a:gd name="connsiteX20" fmla="*/ 0 w 421823"/>
                <a:gd name="connsiteY20" fmla="*/ 235664 h 420828"/>
                <a:gd name="connsiteX21" fmla="*/ 43569 w 421823"/>
                <a:gd name="connsiteY21" fmla="*/ 257448 h 420828"/>
                <a:gd name="connsiteX22" fmla="*/ 59412 w 421823"/>
                <a:gd name="connsiteY22" fmla="*/ 296065 h 420828"/>
                <a:gd name="connsiteX23" fmla="*/ 43569 w 421823"/>
                <a:gd name="connsiteY23" fmla="*/ 342604 h 420828"/>
                <a:gd name="connsiteX24" fmla="*/ 78225 w 421823"/>
                <a:gd name="connsiteY24" fmla="*/ 377260 h 420828"/>
                <a:gd name="connsiteX25" fmla="*/ 124765 w 421823"/>
                <a:gd name="connsiteY25" fmla="*/ 361417 h 420828"/>
                <a:gd name="connsiteX26" fmla="*/ 163382 w 421823"/>
                <a:gd name="connsiteY26" fmla="*/ 377260 h 420828"/>
                <a:gd name="connsiteX27" fmla="*/ 185167 w 421823"/>
                <a:gd name="connsiteY27" fmla="*/ 420828 h 420828"/>
                <a:gd name="connsiteX28" fmla="*/ 234676 w 421823"/>
                <a:gd name="connsiteY28" fmla="*/ 420828 h 420828"/>
                <a:gd name="connsiteX29" fmla="*/ 256461 w 421823"/>
                <a:gd name="connsiteY29" fmla="*/ 377260 h 420828"/>
                <a:gd name="connsiteX30" fmla="*/ 295078 w 421823"/>
                <a:gd name="connsiteY30" fmla="*/ 361417 h 420828"/>
                <a:gd name="connsiteX31" fmla="*/ 341618 w 421823"/>
                <a:gd name="connsiteY31" fmla="*/ 377260 h 420828"/>
                <a:gd name="connsiteX32" fmla="*/ 377265 w 421823"/>
                <a:gd name="connsiteY32" fmla="*/ 342604 h 420828"/>
                <a:gd name="connsiteX33" fmla="*/ 361421 w 421823"/>
                <a:gd name="connsiteY33" fmla="*/ 296065 h 420828"/>
                <a:gd name="connsiteX34" fmla="*/ 378255 w 421823"/>
                <a:gd name="connsiteY34" fmla="*/ 257448 h 420828"/>
                <a:gd name="connsiteX35" fmla="*/ 421823 w 421823"/>
                <a:gd name="connsiteY35" fmla="*/ 235664 h 420828"/>
                <a:gd name="connsiteX36" fmla="*/ 421823 w 421823"/>
                <a:gd name="connsiteY36" fmla="*/ 186155 h 420828"/>
                <a:gd name="connsiteX37" fmla="*/ 378255 w 421823"/>
                <a:gd name="connsiteY37" fmla="*/ 164371 h 42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1823" h="420828">
                  <a:moveTo>
                    <a:pt x="210912" y="285173"/>
                  </a:moveTo>
                  <a:cubicBezTo>
                    <a:pt x="169323" y="285173"/>
                    <a:pt x="136647" y="251507"/>
                    <a:pt x="136647" y="210909"/>
                  </a:cubicBezTo>
                  <a:cubicBezTo>
                    <a:pt x="136647" y="170312"/>
                    <a:pt x="170314" y="136645"/>
                    <a:pt x="210912" y="136645"/>
                  </a:cubicBezTo>
                  <a:cubicBezTo>
                    <a:pt x="252500" y="136645"/>
                    <a:pt x="285176" y="170312"/>
                    <a:pt x="285176" y="210909"/>
                  </a:cubicBezTo>
                  <a:cubicBezTo>
                    <a:pt x="285176" y="251507"/>
                    <a:pt x="251510" y="285173"/>
                    <a:pt x="210912" y="285173"/>
                  </a:cubicBezTo>
                  <a:close/>
                  <a:moveTo>
                    <a:pt x="378255" y="164371"/>
                  </a:moveTo>
                  <a:cubicBezTo>
                    <a:pt x="374294" y="150508"/>
                    <a:pt x="369343" y="137636"/>
                    <a:pt x="362412" y="125753"/>
                  </a:cubicBezTo>
                  <a:lnTo>
                    <a:pt x="378255" y="79215"/>
                  </a:lnTo>
                  <a:lnTo>
                    <a:pt x="342608" y="43568"/>
                  </a:lnTo>
                  <a:lnTo>
                    <a:pt x="296069" y="59411"/>
                  </a:lnTo>
                  <a:cubicBezTo>
                    <a:pt x="284186" y="52480"/>
                    <a:pt x="271314" y="47529"/>
                    <a:pt x="257451" y="43568"/>
                  </a:cubicBezTo>
                  <a:lnTo>
                    <a:pt x="235667" y="0"/>
                  </a:lnTo>
                  <a:lnTo>
                    <a:pt x="186157" y="0"/>
                  </a:lnTo>
                  <a:lnTo>
                    <a:pt x="164373" y="43568"/>
                  </a:lnTo>
                  <a:cubicBezTo>
                    <a:pt x="150510" y="47529"/>
                    <a:pt x="137637" y="52480"/>
                    <a:pt x="125755" y="59411"/>
                  </a:cubicBezTo>
                  <a:lnTo>
                    <a:pt x="79216" y="43568"/>
                  </a:lnTo>
                  <a:lnTo>
                    <a:pt x="43569" y="79215"/>
                  </a:lnTo>
                  <a:lnTo>
                    <a:pt x="59412" y="125753"/>
                  </a:lnTo>
                  <a:cubicBezTo>
                    <a:pt x="52480" y="137636"/>
                    <a:pt x="47529" y="150508"/>
                    <a:pt x="43569" y="164371"/>
                  </a:cubicBezTo>
                  <a:lnTo>
                    <a:pt x="0" y="186155"/>
                  </a:lnTo>
                  <a:lnTo>
                    <a:pt x="0" y="235664"/>
                  </a:lnTo>
                  <a:lnTo>
                    <a:pt x="43569" y="257448"/>
                  </a:lnTo>
                  <a:cubicBezTo>
                    <a:pt x="47529" y="271311"/>
                    <a:pt x="52480" y="284183"/>
                    <a:pt x="59412" y="296065"/>
                  </a:cubicBezTo>
                  <a:lnTo>
                    <a:pt x="43569" y="342604"/>
                  </a:lnTo>
                  <a:lnTo>
                    <a:pt x="78225" y="377260"/>
                  </a:lnTo>
                  <a:lnTo>
                    <a:pt x="124765" y="361417"/>
                  </a:lnTo>
                  <a:cubicBezTo>
                    <a:pt x="136647" y="368349"/>
                    <a:pt x="149520" y="373300"/>
                    <a:pt x="163382" y="377260"/>
                  </a:cubicBezTo>
                  <a:lnTo>
                    <a:pt x="185167" y="420828"/>
                  </a:lnTo>
                  <a:lnTo>
                    <a:pt x="234676" y="420828"/>
                  </a:lnTo>
                  <a:lnTo>
                    <a:pt x="256461" y="377260"/>
                  </a:lnTo>
                  <a:cubicBezTo>
                    <a:pt x="270324" y="373300"/>
                    <a:pt x="283196" y="368349"/>
                    <a:pt x="295078" y="361417"/>
                  </a:cubicBezTo>
                  <a:lnTo>
                    <a:pt x="341618" y="377260"/>
                  </a:lnTo>
                  <a:lnTo>
                    <a:pt x="377265" y="342604"/>
                  </a:lnTo>
                  <a:lnTo>
                    <a:pt x="361421" y="296065"/>
                  </a:lnTo>
                  <a:cubicBezTo>
                    <a:pt x="368353" y="284183"/>
                    <a:pt x="374294" y="270320"/>
                    <a:pt x="378255" y="257448"/>
                  </a:cubicBezTo>
                  <a:lnTo>
                    <a:pt x="421823" y="235664"/>
                  </a:lnTo>
                  <a:lnTo>
                    <a:pt x="421823" y="186155"/>
                  </a:lnTo>
                  <a:lnTo>
                    <a:pt x="378255" y="164371"/>
                  </a:ln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7213D5-E1F4-46EA-BA53-42F35731217F}"/>
                </a:ext>
              </a:extLst>
            </p:cNvPr>
            <p:cNvSpPr/>
            <p:nvPr/>
          </p:nvSpPr>
          <p:spPr>
            <a:xfrm>
              <a:off x="6995958" y="2761088"/>
              <a:ext cx="421823" cy="420828"/>
            </a:xfrm>
            <a:custGeom>
              <a:avLst/>
              <a:gdLst>
                <a:gd name="connsiteX0" fmla="*/ 210912 w 421823"/>
                <a:gd name="connsiteY0" fmla="*/ 285173 h 420828"/>
                <a:gd name="connsiteX1" fmla="*/ 136647 w 421823"/>
                <a:gd name="connsiteY1" fmla="*/ 210909 h 420828"/>
                <a:gd name="connsiteX2" fmla="*/ 210912 w 421823"/>
                <a:gd name="connsiteY2" fmla="*/ 136645 h 420828"/>
                <a:gd name="connsiteX3" fmla="*/ 285176 w 421823"/>
                <a:gd name="connsiteY3" fmla="*/ 210909 h 420828"/>
                <a:gd name="connsiteX4" fmla="*/ 210912 w 421823"/>
                <a:gd name="connsiteY4" fmla="*/ 285173 h 420828"/>
                <a:gd name="connsiteX5" fmla="*/ 210912 w 421823"/>
                <a:gd name="connsiteY5" fmla="*/ 285173 h 420828"/>
                <a:gd name="connsiteX6" fmla="*/ 362412 w 421823"/>
                <a:gd name="connsiteY6" fmla="*/ 125753 h 420828"/>
                <a:gd name="connsiteX7" fmla="*/ 378255 w 421823"/>
                <a:gd name="connsiteY7" fmla="*/ 79215 h 420828"/>
                <a:gd name="connsiteX8" fmla="*/ 342608 w 421823"/>
                <a:gd name="connsiteY8" fmla="*/ 43568 h 420828"/>
                <a:gd name="connsiteX9" fmla="*/ 296069 w 421823"/>
                <a:gd name="connsiteY9" fmla="*/ 59411 h 420828"/>
                <a:gd name="connsiteX10" fmla="*/ 257451 w 421823"/>
                <a:gd name="connsiteY10" fmla="*/ 43568 h 420828"/>
                <a:gd name="connsiteX11" fmla="*/ 235667 w 421823"/>
                <a:gd name="connsiteY11" fmla="*/ 0 h 420828"/>
                <a:gd name="connsiteX12" fmla="*/ 186157 w 421823"/>
                <a:gd name="connsiteY12" fmla="*/ 0 h 420828"/>
                <a:gd name="connsiteX13" fmla="*/ 164373 w 421823"/>
                <a:gd name="connsiteY13" fmla="*/ 43568 h 420828"/>
                <a:gd name="connsiteX14" fmla="*/ 125755 w 421823"/>
                <a:gd name="connsiteY14" fmla="*/ 59411 h 420828"/>
                <a:gd name="connsiteX15" fmla="*/ 79216 w 421823"/>
                <a:gd name="connsiteY15" fmla="*/ 43568 h 420828"/>
                <a:gd name="connsiteX16" fmla="*/ 44559 w 421823"/>
                <a:gd name="connsiteY16" fmla="*/ 78225 h 420828"/>
                <a:gd name="connsiteX17" fmla="*/ 59412 w 421823"/>
                <a:gd name="connsiteY17" fmla="*/ 124763 h 420828"/>
                <a:gd name="connsiteX18" fmla="*/ 43569 w 421823"/>
                <a:gd name="connsiteY18" fmla="*/ 163380 h 420828"/>
                <a:gd name="connsiteX19" fmla="*/ 0 w 421823"/>
                <a:gd name="connsiteY19" fmla="*/ 185165 h 420828"/>
                <a:gd name="connsiteX20" fmla="*/ 0 w 421823"/>
                <a:gd name="connsiteY20" fmla="*/ 234674 h 420828"/>
                <a:gd name="connsiteX21" fmla="*/ 43569 w 421823"/>
                <a:gd name="connsiteY21" fmla="*/ 256458 h 420828"/>
                <a:gd name="connsiteX22" fmla="*/ 59412 w 421823"/>
                <a:gd name="connsiteY22" fmla="*/ 295075 h 420828"/>
                <a:gd name="connsiteX23" fmla="*/ 44559 w 421823"/>
                <a:gd name="connsiteY23" fmla="*/ 341614 h 420828"/>
                <a:gd name="connsiteX24" fmla="*/ 79216 w 421823"/>
                <a:gd name="connsiteY24" fmla="*/ 376270 h 420828"/>
                <a:gd name="connsiteX25" fmla="*/ 125755 w 421823"/>
                <a:gd name="connsiteY25" fmla="*/ 361417 h 420828"/>
                <a:gd name="connsiteX26" fmla="*/ 164373 w 421823"/>
                <a:gd name="connsiteY26" fmla="*/ 377260 h 420828"/>
                <a:gd name="connsiteX27" fmla="*/ 186157 w 421823"/>
                <a:gd name="connsiteY27" fmla="*/ 420828 h 420828"/>
                <a:gd name="connsiteX28" fmla="*/ 235667 w 421823"/>
                <a:gd name="connsiteY28" fmla="*/ 420828 h 420828"/>
                <a:gd name="connsiteX29" fmla="*/ 257451 w 421823"/>
                <a:gd name="connsiteY29" fmla="*/ 377260 h 420828"/>
                <a:gd name="connsiteX30" fmla="*/ 296069 w 421823"/>
                <a:gd name="connsiteY30" fmla="*/ 361417 h 420828"/>
                <a:gd name="connsiteX31" fmla="*/ 342608 w 421823"/>
                <a:gd name="connsiteY31" fmla="*/ 377260 h 420828"/>
                <a:gd name="connsiteX32" fmla="*/ 377265 w 421823"/>
                <a:gd name="connsiteY32" fmla="*/ 341614 h 420828"/>
                <a:gd name="connsiteX33" fmla="*/ 362412 w 421823"/>
                <a:gd name="connsiteY33" fmla="*/ 296065 h 420828"/>
                <a:gd name="connsiteX34" fmla="*/ 378255 w 421823"/>
                <a:gd name="connsiteY34" fmla="*/ 257448 h 420828"/>
                <a:gd name="connsiteX35" fmla="*/ 421823 w 421823"/>
                <a:gd name="connsiteY35" fmla="*/ 235664 h 420828"/>
                <a:gd name="connsiteX36" fmla="*/ 421823 w 421823"/>
                <a:gd name="connsiteY36" fmla="*/ 186155 h 420828"/>
                <a:gd name="connsiteX37" fmla="*/ 378255 w 421823"/>
                <a:gd name="connsiteY37" fmla="*/ 164371 h 420828"/>
                <a:gd name="connsiteX38" fmla="*/ 362412 w 421823"/>
                <a:gd name="connsiteY38" fmla="*/ 125753 h 42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21823" h="420828">
                  <a:moveTo>
                    <a:pt x="210912" y="285173"/>
                  </a:moveTo>
                  <a:cubicBezTo>
                    <a:pt x="169323" y="285173"/>
                    <a:pt x="136647" y="251507"/>
                    <a:pt x="136647" y="210909"/>
                  </a:cubicBezTo>
                  <a:cubicBezTo>
                    <a:pt x="136647" y="169322"/>
                    <a:pt x="170314" y="136645"/>
                    <a:pt x="210912" y="136645"/>
                  </a:cubicBezTo>
                  <a:cubicBezTo>
                    <a:pt x="252500" y="136645"/>
                    <a:pt x="285176" y="170312"/>
                    <a:pt x="285176" y="210909"/>
                  </a:cubicBezTo>
                  <a:cubicBezTo>
                    <a:pt x="285176" y="251507"/>
                    <a:pt x="252500" y="285173"/>
                    <a:pt x="210912" y="285173"/>
                  </a:cubicBezTo>
                  <a:lnTo>
                    <a:pt x="210912" y="285173"/>
                  </a:lnTo>
                  <a:close/>
                  <a:moveTo>
                    <a:pt x="362412" y="125753"/>
                  </a:moveTo>
                  <a:lnTo>
                    <a:pt x="378255" y="79215"/>
                  </a:lnTo>
                  <a:lnTo>
                    <a:pt x="342608" y="43568"/>
                  </a:lnTo>
                  <a:lnTo>
                    <a:pt x="296069" y="59411"/>
                  </a:lnTo>
                  <a:cubicBezTo>
                    <a:pt x="284186" y="52480"/>
                    <a:pt x="270323" y="47529"/>
                    <a:pt x="257451" y="43568"/>
                  </a:cubicBezTo>
                  <a:lnTo>
                    <a:pt x="235667" y="0"/>
                  </a:lnTo>
                  <a:lnTo>
                    <a:pt x="186157" y="0"/>
                  </a:lnTo>
                  <a:lnTo>
                    <a:pt x="164373" y="43568"/>
                  </a:lnTo>
                  <a:cubicBezTo>
                    <a:pt x="150510" y="47529"/>
                    <a:pt x="137637" y="52480"/>
                    <a:pt x="125755" y="59411"/>
                  </a:cubicBezTo>
                  <a:lnTo>
                    <a:pt x="79216" y="43568"/>
                  </a:lnTo>
                  <a:lnTo>
                    <a:pt x="44559" y="78225"/>
                  </a:lnTo>
                  <a:lnTo>
                    <a:pt x="59412" y="124763"/>
                  </a:lnTo>
                  <a:cubicBezTo>
                    <a:pt x="52480" y="136645"/>
                    <a:pt x="47529" y="150508"/>
                    <a:pt x="43569" y="163380"/>
                  </a:cubicBezTo>
                  <a:lnTo>
                    <a:pt x="0" y="185165"/>
                  </a:lnTo>
                  <a:lnTo>
                    <a:pt x="0" y="234674"/>
                  </a:lnTo>
                  <a:lnTo>
                    <a:pt x="43569" y="256458"/>
                  </a:lnTo>
                  <a:cubicBezTo>
                    <a:pt x="47529" y="270320"/>
                    <a:pt x="52480" y="283193"/>
                    <a:pt x="59412" y="295075"/>
                  </a:cubicBezTo>
                  <a:lnTo>
                    <a:pt x="44559" y="341614"/>
                  </a:lnTo>
                  <a:lnTo>
                    <a:pt x="79216" y="376270"/>
                  </a:lnTo>
                  <a:lnTo>
                    <a:pt x="125755" y="361417"/>
                  </a:lnTo>
                  <a:cubicBezTo>
                    <a:pt x="137637" y="368349"/>
                    <a:pt x="150510" y="373300"/>
                    <a:pt x="164373" y="377260"/>
                  </a:cubicBezTo>
                  <a:lnTo>
                    <a:pt x="186157" y="420828"/>
                  </a:lnTo>
                  <a:lnTo>
                    <a:pt x="235667" y="420828"/>
                  </a:lnTo>
                  <a:lnTo>
                    <a:pt x="257451" y="377260"/>
                  </a:lnTo>
                  <a:cubicBezTo>
                    <a:pt x="271314" y="373300"/>
                    <a:pt x="284186" y="368349"/>
                    <a:pt x="296069" y="361417"/>
                  </a:cubicBezTo>
                  <a:lnTo>
                    <a:pt x="342608" y="377260"/>
                  </a:lnTo>
                  <a:lnTo>
                    <a:pt x="377265" y="341614"/>
                  </a:lnTo>
                  <a:lnTo>
                    <a:pt x="362412" y="296065"/>
                  </a:lnTo>
                  <a:cubicBezTo>
                    <a:pt x="369343" y="284183"/>
                    <a:pt x="374294" y="271311"/>
                    <a:pt x="378255" y="257448"/>
                  </a:cubicBezTo>
                  <a:lnTo>
                    <a:pt x="421823" y="235664"/>
                  </a:lnTo>
                  <a:lnTo>
                    <a:pt x="421823" y="186155"/>
                  </a:lnTo>
                  <a:lnTo>
                    <a:pt x="378255" y="164371"/>
                  </a:lnTo>
                  <a:cubicBezTo>
                    <a:pt x="374294" y="150508"/>
                    <a:pt x="369343" y="137636"/>
                    <a:pt x="362412" y="125753"/>
                  </a:cubicBezTo>
                  <a:close/>
                </a:path>
              </a:pathLst>
            </a:custGeom>
            <a:solidFill>
              <a:srgbClr val="000000"/>
            </a:solidFill>
            <a:ln w="9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1725891-875A-4227-A355-35F6F3A7078B}"/>
              </a:ext>
            </a:extLst>
          </p:cNvPr>
          <p:cNvSpPr/>
          <p:nvPr/>
        </p:nvSpPr>
        <p:spPr>
          <a:xfrm>
            <a:off x="4843168" y="2576595"/>
            <a:ext cx="116942" cy="29705"/>
          </a:xfrm>
          <a:custGeom>
            <a:avLst/>
            <a:gdLst>
              <a:gd name="connsiteX0" fmla="*/ 102089 w 116942"/>
              <a:gd name="connsiteY0" fmla="*/ 0 h 29705"/>
              <a:gd name="connsiteX1" fmla="*/ 14853 w 116942"/>
              <a:gd name="connsiteY1" fmla="*/ 0 h 29705"/>
              <a:gd name="connsiteX2" fmla="*/ 0 w 116942"/>
              <a:gd name="connsiteY2" fmla="*/ 14853 h 29705"/>
              <a:gd name="connsiteX3" fmla="*/ 14853 w 116942"/>
              <a:gd name="connsiteY3" fmla="*/ 29706 h 29705"/>
              <a:gd name="connsiteX4" fmla="*/ 102089 w 116942"/>
              <a:gd name="connsiteY4" fmla="*/ 29706 h 29705"/>
              <a:gd name="connsiteX5" fmla="*/ 116942 w 116942"/>
              <a:gd name="connsiteY5" fmla="*/ 14853 h 29705"/>
              <a:gd name="connsiteX6" fmla="*/ 102089 w 116942"/>
              <a:gd name="connsiteY6" fmla="*/ 0 h 2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942" h="29705">
                <a:moveTo>
                  <a:pt x="102089" y="0"/>
                </a:moveTo>
                <a:lnTo>
                  <a:pt x="14853" y="0"/>
                </a:lnTo>
                <a:cubicBezTo>
                  <a:pt x="6650" y="0"/>
                  <a:pt x="0" y="6650"/>
                  <a:pt x="0" y="14853"/>
                </a:cubicBezTo>
                <a:cubicBezTo>
                  <a:pt x="0" y="23055"/>
                  <a:pt x="6650" y="29706"/>
                  <a:pt x="14853" y="29706"/>
                </a:cubicBezTo>
                <a:lnTo>
                  <a:pt x="102089" y="29706"/>
                </a:lnTo>
                <a:cubicBezTo>
                  <a:pt x="110292" y="29706"/>
                  <a:pt x="116942" y="23055"/>
                  <a:pt x="116942" y="14853"/>
                </a:cubicBezTo>
                <a:cubicBezTo>
                  <a:pt x="116942" y="6650"/>
                  <a:pt x="110292" y="0"/>
                  <a:pt x="102089" y="0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8D2406E-17A7-4AAA-9562-2CE4000B2F83}"/>
              </a:ext>
            </a:extLst>
          </p:cNvPr>
          <p:cNvSpPr/>
          <p:nvPr/>
        </p:nvSpPr>
        <p:spPr>
          <a:xfrm>
            <a:off x="4870002" y="2625609"/>
            <a:ext cx="63273" cy="29705"/>
          </a:xfrm>
          <a:custGeom>
            <a:avLst/>
            <a:gdLst>
              <a:gd name="connsiteX0" fmla="*/ 31587 w 63273"/>
              <a:gd name="connsiteY0" fmla="*/ 29706 h 29705"/>
              <a:gd name="connsiteX1" fmla="*/ 63274 w 63273"/>
              <a:gd name="connsiteY1" fmla="*/ 0 h 29705"/>
              <a:gd name="connsiteX2" fmla="*/ 0 w 63273"/>
              <a:gd name="connsiteY2" fmla="*/ 0 h 29705"/>
              <a:gd name="connsiteX3" fmla="*/ 31587 w 63273"/>
              <a:gd name="connsiteY3" fmla="*/ 29706 h 2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73" h="29705">
                <a:moveTo>
                  <a:pt x="31587" y="29706"/>
                </a:moveTo>
                <a:cubicBezTo>
                  <a:pt x="48323" y="29690"/>
                  <a:pt x="62178" y="16699"/>
                  <a:pt x="63274" y="0"/>
                </a:cubicBezTo>
                <a:lnTo>
                  <a:pt x="0" y="0"/>
                </a:lnTo>
                <a:cubicBezTo>
                  <a:pt x="1045" y="16684"/>
                  <a:pt x="14871" y="29686"/>
                  <a:pt x="31587" y="29706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D566C79-8249-4058-B131-621228EEB97A}"/>
              </a:ext>
            </a:extLst>
          </p:cNvPr>
          <p:cNvSpPr/>
          <p:nvPr/>
        </p:nvSpPr>
        <p:spPr>
          <a:xfrm>
            <a:off x="4775042" y="2293303"/>
            <a:ext cx="253193" cy="263488"/>
          </a:xfrm>
          <a:custGeom>
            <a:avLst/>
            <a:gdLst>
              <a:gd name="connsiteX0" fmla="*/ 126547 w 253193"/>
              <a:gd name="connsiteY0" fmla="*/ 0 h 263488"/>
              <a:gd name="connsiteX1" fmla="*/ 126547 w 253193"/>
              <a:gd name="connsiteY1" fmla="*/ 0 h 263488"/>
              <a:gd name="connsiteX2" fmla="*/ 0 w 253193"/>
              <a:gd name="connsiteY2" fmla="*/ 125159 h 263488"/>
              <a:gd name="connsiteX3" fmla="*/ 0 w 253193"/>
              <a:gd name="connsiteY3" fmla="*/ 129516 h 263488"/>
              <a:gd name="connsiteX4" fmla="*/ 8813 w 253193"/>
              <a:gd name="connsiteY4" fmla="*/ 173876 h 263488"/>
              <a:gd name="connsiteX5" fmla="*/ 30795 w 253193"/>
              <a:gd name="connsiteY5" fmla="*/ 209919 h 263488"/>
              <a:gd name="connsiteX6" fmla="*/ 60501 w 253193"/>
              <a:gd name="connsiteY6" fmla="*/ 258042 h 263488"/>
              <a:gd name="connsiteX7" fmla="*/ 69215 w 253193"/>
              <a:gd name="connsiteY7" fmla="*/ 263488 h 263488"/>
              <a:gd name="connsiteX8" fmla="*/ 184077 w 253193"/>
              <a:gd name="connsiteY8" fmla="*/ 263488 h 263488"/>
              <a:gd name="connsiteX9" fmla="*/ 192791 w 253193"/>
              <a:gd name="connsiteY9" fmla="*/ 258042 h 263488"/>
              <a:gd name="connsiteX10" fmla="*/ 222497 w 253193"/>
              <a:gd name="connsiteY10" fmla="*/ 209919 h 263488"/>
              <a:gd name="connsiteX11" fmla="*/ 244380 w 253193"/>
              <a:gd name="connsiteY11" fmla="*/ 173876 h 263488"/>
              <a:gd name="connsiteX12" fmla="*/ 253193 w 253193"/>
              <a:gd name="connsiteY12" fmla="*/ 130011 h 263488"/>
              <a:gd name="connsiteX13" fmla="*/ 253193 w 253193"/>
              <a:gd name="connsiteY13" fmla="*/ 125654 h 263488"/>
              <a:gd name="connsiteX14" fmla="*/ 126547 w 253193"/>
              <a:gd name="connsiteY14" fmla="*/ 0 h 263488"/>
              <a:gd name="connsiteX15" fmla="*/ 223982 w 253193"/>
              <a:gd name="connsiteY15" fmla="*/ 128724 h 263488"/>
              <a:gd name="connsiteX16" fmla="*/ 217051 w 253193"/>
              <a:gd name="connsiteY16" fmla="*/ 162885 h 263488"/>
              <a:gd name="connsiteX17" fmla="*/ 200515 w 253193"/>
              <a:gd name="connsiteY17" fmla="*/ 189620 h 263488"/>
              <a:gd name="connsiteX18" fmla="*/ 172096 w 253193"/>
              <a:gd name="connsiteY18" fmla="*/ 233486 h 263488"/>
              <a:gd name="connsiteX19" fmla="*/ 81097 w 253193"/>
              <a:gd name="connsiteY19" fmla="*/ 233486 h 263488"/>
              <a:gd name="connsiteX20" fmla="*/ 52579 w 253193"/>
              <a:gd name="connsiteY20" fmla="*/ 189620 h 263488"/>
              <a:gd name="connsiteX21" fmla="*/ 36142 w 253193"/>
              <a:gd name="connsiteY21" fmla="*/ 162885 h 263488"/>
              <a:gd name="connsiteX22" fmla="*/ 29211 w 253193"/>
              <a:gd name="connsiteY22" fmla="*/ 128724 h 263488"/>
              <a:gd name="connsiteX23" fmla="*/ 29211 w 253193"/>
              <a:gd name="connsiteY23" fmla="*/ 125159 h 263488"/>
              <a:gd name="connsiteX24" fmla="*/ 126547 w 253193"/>
              <a:gd name="connsiteY24" fmla="*/ 28913 h 263488"/>
              <a:gd name="connsiteX25" fmla="*/ 126547 w 253193"/>
              <a:gd name="connsiteY25" fmla="*/ 28913 h 263488"/>
              <a:gd name="connsiteX26" fmla="*/ 223982 w 253193"/>
              <a:gd name="connsiteY26" fmla="*/ 125159 h 2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53193" h="263488">
                <a:moveTo>
                  <a:pt x="126547" y="0"/>
                </a:moveTo>
                <a:lnTo>
                  <a:pt x="126547" y="0"/>
                </a:lnTo>
                <a:cubicBezTo>
                  <a:pt x="57392" y="472"/>
                  <a:pt x="1235" y="56014"/>
                  <a:pt x="0" y="125159"/>
                </a:cubicBezTo>
                <a:lnTo>
                  <a:pt x="0" y="129516"/>
                </a:lnTo>
                <a:cubicBezTo>
                  <a:pt x="336" y="144703"/>
                  <a:pt x="3318" y="159715"/>
                  <a:pt x="8813" y="173876"/>
                </a:cubicBezTo>
                <a:cubicBezTo>
                  <a:pt x="13930" y="187106"/>
                  <a:pt x="21375" y="199313"/>
                  <a:pt x="30795" y="209919"/>
                </a:cubicBezTo>
                <a:cubicBezTo>
                  <a:pt x="42538" y="224748"/>
                  <a:pt x="52507" y="240899"/>
                  <a:pt x="60501" y="258042"/>
                </a:cubicBezTo>
                <a:cubicBezTo>
                  <a:pt x="62162" y="261340"/>
                  <a:pt x="65522" y="263440"/>
                  <a:pt x="69215" y="263488"/>
                </a:cubicBezTo>
                <a:lnTo>
                  <a:pt x="184077" y="263488"/>
                </a:lnTo>
                <a:cubicBezTo>
                  <a:pt x="187770" y="263440"/>
                  <a:pt x="191130" y="261340"/>
                  <a:pt x="192791" y="258042"/>
                </a:cubicBezTo>
                <a:cubicBezTo>
                  <a:pt x="200792" y="240903"/>
                  <a:pt x="210761" y="224753"/>
                  <a:pt x="222497" y="209919"/>
                </a:cubicBezTo>
                <a:cubicBezTo>
                  <a:pt x="231856" y="199287"/>
                  <a:pt x="239265" y="187085"/>
                  <a:pt x="244380" y="173876"/>
                </a:cubicBezTo>
                <a:cubicBezTo>
                  <a:pt x="249725" y="159844"/>
                  <a:pt x="252704" y="145019"/>
                  <a:pt x="253193" y="130011"/>
                </a:cubicBezTo>
                <a:lnTo>
                  <a:pt x="253193" y="125654"/>
                </a:lnTo>
                <a:cubicBezTo>
                  <a:pt x="252171" y="56300"/>
                  <a:pt x="195908" y="477"/>
                  <a:pt x="126547" y="0"/>
                </a:cubicBezTo>
                <a:close/>
                <a:moveTo>
                  <a:pt x="223982" y="128724"/>
                </a:moveTo>
                <a:cubicBezTo>
                  <a:pt x="223572" y="140415"/>
                  <a:pt x="221230" y="151959"/>
                  <a:pt x="217051" y="162885"/>
                </a:cubicBezTo>
                <a:cubicBezTo>
                  <a:pt x="213148" y="172697"/>
                  <a:pt x="207551" y="181746"/>
                  <a:pt x="200515" y="189620"/>
                </a:cubicBezTo>
                <a:cubicBezTo>
                  <a:pt x="189390" y="203103"/>
                  <a:pt x="179854" y="217822"/>
                  <a:pt x="172096" y="233486"/>
                </a:cubicBezTo>
                <a:lnTo>
                  <a:pt x="81097" y="233486"/>
                </a:lnTo>
                <a:cubicBezTo>
                  <a:pt x="73303" y="217820"/>
                  <a:pt x="63735" y="203101"/>
                  <a:pt x="52579" y="189620"/>
                </a:cubicBezTo>
                <a:cubicBezTo>
                  <a:pt x="45574" y="181742"/>
                  <a:pt x="40010" y="172693"/>
                  <a:pt x="36142" y="162885"/>
                </a:cubicBezTo>
                <a:cubicBezTo>
                  <a:pt x="31963" y="151959"/>
                  <a:pt x="29621" y="140415"/>
                  <a:pt x="29211" y="128724"/>
                </a:cubicBezTo>
                <a:lnTo>
                  <a:pt x="29211" y="125159"/>
                </a:lnTo>
                <a:cubicBezTo>
                  <a:pt x="30125" y="71964"/>
                  <a:pt x="73344" y="29228"/>
                  <a:pt x="126547" y="28913"/>
                </a:cubicBezTo>
                <a:lnTo>
                  <a:pt x="126547" y="28913"/>
                </a:lnTo>
                <a:cubicBezTo>
                  <a:pt x="179767" y="29227"/>
                  <a:pt x="223016" y="71948"/>
                  <a:pt x="223982" y="125159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F33CB85-CD17-4B7E-9577-5E2A689650FA}"/>
              </a:ext>
            </a:extLst>
          </p:cNvPr>
          <p:cNvSpPr/>
          <p:nvPr/>
        </p:nvSpPr>
        <p:spPr>
          <a:xfrm>
            <a:off x="4853862" y="2348357"/>
            <a:ext cx="106743" cy="148527"/>
          </a:xfrm>
          <a:custGeom>
            <a:avLst/>
            <a:gdLst>
              <a:gd name="connsiteX0" fmla="*/ 0 w 106743"/>
              <a:gd name="connsiteY0" fmla="*/ 102286 h 148527"/>
              <a:gd name="connsiteX1" fmla="*/ 52381 w 106743"/>
              <a:gd name="connsiteY1" fmla="*/ 0 h 148527"/>
              <a:gd name="connsiteX2" fmla="*/ 52381 w 106743"/>
              <a:gd name="connsiteY2" fmla="*/ 59213 h 148527"/>
              <a:gd name="connsiteX3" fmla="*/ 106743 w 106743"/>
              <a:gd name="connsiteY3" fmla="*/ 48420 h 148527"/>
              <a:gd name="connsiteX4" fmla="*/ 52381 w 106743"/>
              <a:gd name="connsiteY4" fmla="*/ 148528 h 148527"/>
              <a:gd name="connsiteX5" fmla="*/ 52381 w 106743"/>
              <a:gd name="connsiteY5" fmla="*/ 90404 h 148527"/>
              <a:gd name="connsiteX6" fmla="*/ 0 w 106743"/>
              <a:gd name="connsiteY6" fmla="*/ 102286 h 14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43" h="148527">
                <a:moveTo>
                  <a:pt x="0" y="102286"/>
                </a:moveTo>
                <a:lnTo>
                  <a:pt x="52381" y="0"/>
                </a:lnTo>
                <a:lnTo>
                  <a:pt x="52381" y="59213"/>
                </a:lnTo>
                <a:lnTo>
                  <a:pt x="106743" y="48420"/>
                </a:lnTo>
                <a:lnTo>
                  <a:pt x="52381" y="148528"/>
                </a:lnTo>
                <a:lnTo>
                  <a:pt x="52381" y="90404"/>
                </a:lnTo>
                <a:lnTo>
                  <a:pt x="0" y="102286"/>
                </a:ln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BDF5BE8-CD72-4CD1-B0CD-63C6024934E3}"/>
              </a:ext>
            </a:extLst>
          </p:cNvPr>
          <p:cNvSpPr/>
          <p:nvPr/>
        </p:nvSpPr>
        <p:spPr>
          <a:xfrm>
            <a:off x="5029721" y="2642937"/>
            <a:ext cx="154074" cy="154072"/>
          </a:xfrm>
          <a:custGeom>
            <a:avLst/>
            <a:gdLst>
              <a:gd name="connsiteX0" fmla="*/ 154074 w 154074"/>
              <a:gd name="connsiteY0" fmla="*/ 77036 h 154072"/>
              <a:gd name="connsiteX1" fmla="*/ 77037 w 154074"/>
              <a:gd name="connsiteY1" fmla="*/ 154073 h 154072"/>
              <a:gd name="connsiteX2" fmla="*/ 0 w 154074"/>
              <a:gd name="connsiteY2" fmla="*/ 77036 h 154072"/>
              <a:gd name="connsiteX3" fmla="*/ 77037 w 154074"/>
              <a:gd name="connsiteY3" fmla="*/ 0 h 154072"/>
              <a:gd name="connsiteX4" fmla="*/ 154074 w 154074"/>
              <a:gd name="connsiteY4" fmla="*/ 77036 h 1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4" h="154072">
                <a:moveTo>
                  <a:pt x="154074" y="77036"/>
                </a:moveTo>
                <a:cubicBezTo>
                  <a:pt x="154074" y="119582"/>
                  <a:pt x="119584" y="154073"/>
                  <a:pt x="77037" y="154073"/>
                </a:cubicBezTo>
                <a:cubicBezTo>
                  <a:pt x="34491" y="154073"/>
                  <a:pt x="0" y="119582"/>
                  <a:pt x="0" y="77036"/>
                </a:cubicBezTo>
                <a:cubicBezTo>
                  <a:pt x="0" y="34490"/>
                  <a:pt x="34491" y="0"/>
                  <a:pt x="77037" y="0"/>
                </a:cubicBezTo>
                <a:cubicBezTo>
                  <a:pt x="119584" y="0"/>
                  <a:pt x="154074" y="34490"/>
                  <a:pt x="154074" y="77036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54DA52D-12D7-44FB-B56A-BF0DC6D2B3E3}"/>
              </a:ext>
            </a:extLst>
          </p:cNvPr>
          <p:cNvSpPr/>
          <p:nvPr/>
        </p:nvSpPr>
        <p:spPr>
          <a:xfrm>
            <a:off x="4618789" y="2642937"/>
            <a:ext cx="154074" cy="154072"/>
          </a:xfrm>
          <a:custGeom>
            <a:avLst/>
            <a:gdLst>
              <a:gd name="connsiteX0" fmla="*/ 154074 w 154074"/>
              <a:gd name="connsiteY0" fmla="*/ 77036 h 154072"/>
              <a:gd name="connsiteX1" fmla="*/ 77037 w 154074"/>
              <a:gd name="connsiteY1" fmla="*/ 154073 h 154072"/>
              <a:gd name="connsiteX2" fmla="*/ 0 w 154074"/>
              <a:gd name="connsiteY2" fmla="*/ 77036 h 154072"/>
              <a:gd name="connsiteX3" fmla="*/ 77037 w 154074"/>
              <a:gd name="connsiteY3" fmla="*/ 0 h 154072"/>
              <a:gd name="connsiteX4" fmla="*/ 154074 w 154074"/>
              <a:gd name="connsiteY4" fmla="*/ 77036 h 1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4" h="154072">
                <a:moveTo>
                  <a:pt x="154074" y="77036"/>
                </a:moveTo>
                <a:cubicBezTo>
                  <a:pt x="154074" y="119582"/>
                  <a:pt x="119584" y="154073"/>
                  <a:pt x="77037" y="154073"/>
                </a:cubicBezTo>
                <a:cubicBezTo>
                  <a:pt x="34491" y="154073"/>
                  <a:pt x="0" y="119582"/>
                  <a:pt x="0" y="77036"/>
                </a:cubicBezTo>
                <a:cubicBezTo>
                  <a:pt x="0" y="34490"/>
                  <a:pt x="34491" y="0"/>
                  <a:pt x="77037" y="0"/>
                </a:cubicBezTo>
                <a:cubicBezTo>
                  <a:pt x="119584" y="0"/>
                  <a:pt x="154074" y="34490"/>
                  <a:pt x="154074" y="77036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E3930EC-3355-431E-9598-E8D34B35A964}"/>
              </a:ext>
            </a:extLst>
          </p:cNvPr>
          <p:cNvSpPr/>
          <p:nvPr/>
        </p:nvSpPr>
        <p:spPr>
          <a:xfrm>
            <a:off x="4981597" y="2817902"/>
            <a:ext cx="279246" cy="154271"/>
          </a:xfrm>
          <a:custGeom>
            <a:avLst/>
            <a:gdLst>
              <a:gd name="connsiteX0" fmla="*/ 263788 w 279246"/>
              <a:gd name="connsiteY0" fmla="*/ 45846 h 154271"/>
              <a:gd name="connsiteX1" fmla="*/ 188533 w 279246"/>
              <a:gd name="connsiteY1" fmla="*/ 9902 h 154271"/>
              <a:gd name="connsiteX2" fmla="*/ 125161 w 279246"/>
              <a:gd name="connsiteY2" fmla="*/ 0 h 154271"/>
              <a:gd name="connsiteX3" fmla="*/ 61788 w 279246"/>
              <a:gd name="connsiteY3" fmla="*/ 9902 h 154271"/>
              <a:gd name="connsiteX4" fmla="*/ 3565 w 279246"/>
              <a:gd name="connsiteY4" fmla="*/ 34855 h 154271"/>
              <a:gd name="connsiteX5" fmla="*/ 0 w 279246"/>
              <a:gd name="connsiteY5" fmla="*/ 38915 h 154271"/>
              <a:gd name="connsiteX6" fmla="*/ 79216 w 279246"/>
              <a:gd name="connsiteY6" fmla="*/ 78522 h 154271"/>
              <a:gd name="connsiteX7" fmla="*/ 108228 w 279246"/>
              <a:gd name="connsiteY7" fmla="*/ 136646 h 154271"/>
              <a:gd name="connsiteX8" fmla="*/ 108228 w 279246"/>
              <a:gd name="connsiteY8" fmla="*/ 154271 h 154271"/>
              <a:gd name="connsiteX9" fmla="*/ 279235 w 279246"/>
              <a:gd name="connsiteY9" fmla="*/ 154271 h 154271"/>
              <a:gd name="connsiteX10" fmla="*/ 279235 w 279246"/>
              <a:gd name="connsiteY10" fmla="*/ 76740 h 154271"/>
              <a:gd name="connsiteX11" fmla="*/ 263788 w 279246"/>
              <a:gd name="connsiteY11" fmla="*/ 45846 h 15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46" h="154271">
                <a:moveTo>
                  <a:pt x="263788" y="45846"/>
                </a:moveTo>
                <a:cubicBezTo>
                  <a:pt x="241598" y="28563"/>
                  <a:pt x="215922" y="16301"/>
                  <a:pt x="188533" y="9902"/>
                </a:cubicBezTo>
                <a:cubicBezTo>
                  <a:pt x="167922" y="3890"/>
                  <a:pt x="146623" y="562"/>
                  <a:pt x="125161" y="0"/>
                </a:cubicBezTo>
                <a:cubicBezTo>
                  <a:pt x="103648" y="-47"/>
                  <a:pt x="82262" y="3295"/>
                  <a:pt x="61788" y="9902"/>
                </a:cubicBezTo>
                <a:cubicBezTo>
                  <a:pt x="41278" y="15368"/>
                  <a:pt x="21667" y="23773"/>
                  <a:pt x="3565" y="34855"/>
                </a:cubicBezTo>
                <a:cubicBezTo>
                  <a:pt x="2376" y="36241"/>
                  <a:pt x="1287" y="37628"/>
                  <a:pt x="0" y="38915"/>
                </a:cubicBezTo>
                <a:cubicBezTo>
                  <a:pt x="28797" y="46665"/>
                  <a:pt x="55737" y="60135"/>
                  <a:pt x="79216" y="78522"/>
                </a:cubicBezTo>
                <a:cubicBezTo>
                  <a:pt x="97742" y="92044"/>
                  <a:pt x="108558" y="113712"/>
                  <a:pt x="108228" y="136646"/>
                </a:cubicBezTo>
                <a:lnTo>
                  <a:pt x="108228" y="154271"/>
                </a:lnTo>
                <a:lnTo>
                  <a:pt x="279235" y="154271"/>
                </a:lnTo>
                <a:lnTo>
                  <a:pt x="279235" y="76740"/>
                </a:lnTo>
                <a:cubicBezTo>
                  <a:pt x="279533" y="64516"/>
                  <a:pt x="273746" y="52942"/>
                  <a:pt x="263788" y="45846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0996F0D-ECFE-49C2-A4A3-6067CAA890A1}"/>
              </a:ext>
            </a:extLst>
          </p:cNvPr>
          <p:cNvSpPr/>
          <p:nvPr/>
        </p:nvSpPr>
        <p:spPr>
          <a:xfrm>
            <a:off x="4541752" y="2817902"/>
            <a:ext cx="279235" cy="154271"/>
          </a:xfrm>
          <a:custGeom>
            <a:avLst/>
            <a:gdLst>
              <a:gd name="connsiteX0" fmla="*/ 171205 w 279235"/>
              <a:gd name="connsiteY0" fmla="*/ 136646 h 154271"/>
              <a:gd name="connsiteX1" fmla="*/ 198930 w 279235"/>
              <a:gd name="connsiteY1" fmla="*/ 79512 h 154271"/>
              <a:gd name="connsiteX2" fmla="*/ 200119 w 279235"/>
              <a:gd name="connsiteY2" fmla="*/ 78522 h 154271"/>
              <a:gd name="connsiteX3" fmla="*/ 201406 w 279235"/>
              <a:gd name="connsiteY3" fmla="*/ 77631 h 154271"/>
              <a:gd name="connsiteX4" fmla="*/ 279235 w 279235"/>
              <a:gd name="connsiteY4" fmla="*/ 39014 h 154271"/>
              <a:gd name="connsiteX5" fmla="*/ 273591 w 279235"/>
              <a:gd name="connsiteY5" fmla="*/ 32577 h 154271"/>
              <a:gd name="connsiteX6" fmla="*/ 217843 w 279235"/>
              <a:gd name="connsiteY6" fmla="*/ 9902 h 154271"/>
              <a:gd name="connsiteX7" fmla="*/ 154471 w 279235"/>
              <a:gd name="connsiteY7" fmla="*/ 0 h 154271"/>
              <a:gd name="connsiteX8" fmla="*/ 91098 w 279235"/>
              <a:gd name="connsiteY8" fmla="*/ 9902 h 154271"/>
              <a:gd name="connsiteX9" fmla="*/ 15843 w 279235"/>
              <a:gd name="connsiteY9" fmla="*/ 45846 h 154271"/>
              <a:gd name="connsiteX10" fmla="*/ 0 w 279235"/>
              <a:gd name="connsiteY10" fmla="*/ 76740 h 154271"/>
              <a:gd name="connsiteX11" fmla="*/ 0 w 279235"/>
              <a:gd name="connsiteY11" fmla="*/ 154271 h 154271"/>
              <a:gd name="connsiteX12" fmla="*/ 171205 w 279235"/>
              <a:gd name="connsiteY12" fmla="*/ 154271 h 15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235" h="154271">
                <a:moveTo>
                  <a:pt x="171205" y="136646"/>
                </a:moveTo>
                <a:cubicBezTo>
                  <a:pt x="171227" y="114365"/>
                  <a:pt x="181441" y="93317"/>
                  <a:pt x="198930" y="79512"/>
                </a:cubicBezTo>
                <a:lnTo>
                  <a:pt x="200119" y="78522"/>
                </a:lnTo>
                <a:lnTo>
                  <a:pt x="201406" y="77631"/>
                </a:lnTo>
                <a:cubicBezTo>
                  <a:pt x="225153" y="60738"/>
                  <a:pt x="251420" y="47706"/>
                  <a:pt x="279235" y="39014"/>
                </a:cubicBezTo>
                <a:cubicBezTo>
                  <a:pt x="277255" y="36934"/>
                  <a:pt x="275472" y="34756"/>
                  <a:pt x="273591" y="32577"/>
                </a:cubicBezTo>
                <a:cubicBezTo>
                  <a:pt x="256189" y="22390"/>
                  <a:pt x="237415" y="14754"/>
                  <a:pt x="217843" y="9902"/>
                </a:cubicBezTo>
                <a:cubicBezTo>
                  <a:pt x="197234" y="3882"/>
                  <a:pt x="175933" y="553"/>
                  <a:pt x="154471" y="0"/>
                </a:cubicBezTo>
                <a:cubicBezTo>
                  <a:pt x="132958" y="-40"/>
                  <a:pt x="111573" y="3302"/>
                  <a:pt x="91098" y="9902"/>
                </a:cubicBezTo>
                <a:cubicBezTo>
                  <a:pt x="64090" y="17353"/>
                  <a:pt x="38614" y="29523"/>
                  <a:pt x="15843" y="45846"/>
                </a:cubicBezTo>
                <a:cubicBezTo>
                  <a:pt x="6090" y="53157"/>
                  <a:pt x="246" y="64553"/>
                  <a:pt x="0" y="76740"/>
                </a:cubicBezTo>
                <a:lnTo>
                  <a:pt x="0" y="154271"/>
                </a:lnTo>
                <a:lnTo>
                  <a:pt x="171205" y="154271"/>
                </a:ln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6621D21-6AA5-4240-A538-42BC86CD29CF}"/>
              </a:ext>
            </a:extLst>
          </p:cNvPr>
          <p:cNvSpPr/>
          <p:nvPr/>
        </p:nvSpPr>
        <p:spPr>
          <a:xfrm>
            <a:off x="4747218" y="2877906"/>
            <a:ext cx="308161" cy="153678"/>
          </a:xfrm>
          <a:custGeom>
            <a:avLst/>
            <a:gdLst>
              <a:gd name="connsiteX0" fmla="*/ 0 w 308161"/>
              <a:gd name="connsiteY0" fmla="*/ 153678 h 153678"/>
              <a:gd name="connsiteX1" fmla="*/ 0 w 308161"/>
              <a:gd name="connsiteY1" fmla="*/ 76642 h 153678"/>
              <a:gd name="connsiteX2" fmla="*/ 15447 w 308161"/>
              <a:gd name="connsiteY2" fmla="*/ 45847 h 153678"/>
              <a:gd name="connsiteX3" fmla="*/ 90702 w 308161"/>
              <a:gd name="connsiteY3" fmla="*/ 9904 h 153678"/>
              <a:gd name="connsiteX4" fmla="*/ 154074 w 308161"/>
              <a:gd name="connsiteY4" fmla="*/ 2 h 153678"/>
              <a:gd name="connsiteX5" fmla="*/ 217447 w 308161"/>
              <a:gd name="connsiteY5" fmla="*/ 9904 h 153678"/>
              <a:gd name="connsiteX6" fmla="*/ 292801 w 308161"/>
              <a:gd name="connsiteY6" fmla="*/ 45847 h 153678"/>
              <a:gd name="connsiteX7" fmla="*/ 308149 w 308161"/>
              <a:gd name="connsiteY7" fmla="*/ 76642 h 153678"/>
              <a:gd name="connsiteX8" fmla="*/ 308149 w 308161"/>
              <a:gd name="connsiteY8" fmla="*/ 153678 h 15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61" h="153678">
                <a:moveTo>
                  <a:pt x="0" y="153678"/>
                </a:moveTo>
                <a:lnTo>
                  <a:pt x="0" y="76642"/>
                </a:lnTo>
                <a:cubicBezTo>
                  <a:pt x="47" y="64525"/>
                  <a:pt x="5763" y="53129"/>
                  <a:pt x="15447" y="45847"/>
                </a:cubicBezTo>
                <a:cubicBezTo>
                  <a:pt x="38176" y="29455"/>
                  <a:pt x="63667" y="17279"/>
                  <a:pt x="90702" y="9904"/>
                </a:cubicBezTo>
                <a:cubicBezTo>
                  <a:pt x="111166" y="3257"/>
                  <a:pt x="132559" y="-86"/>
                  <a:pt x="154074" y="2"/>
                </a:cubicBezTo>
                <a:cubicBezTo>
                  <a:pt x="175542" y="506"/>
                  <a:pt x="196849" y="3836"/>
                  <a:pt x="217447" y="9904"/>
                </a:cubicBezTo>
                <a:cubicBezTo>
                  <a:pt x="244889" y="16237"/>
                  <a:pt x="270610" y="28506"/>
                  <a:pt x="292801" y="45847"/>
                </a:cubicBezTo>
                <a:cubicBezTo>
                  <a:pt x="302719" y="52922"/>
                  <a:pt x="308471" y="64464"/>
                  <a:pt x="308149" y="76642"/>
                </a:cubicBezTo>
                <a:lnTo>
                  <a:pt x="308149" y="153678"/>
                </a:ln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E642601-D138-4248-9B91-2DD11DCC4C25}"/>
              </a:ext>
            </a:extLst>
          </p:cNvPr>
          <p:cNvSpPr/>
          <p:nvPr/>
        </p:nvSpPr>
        <p:spPr>
          <a:xfrm>
            <a:off x="4824255" y="2702843"/>
            <a:ext cx="154074" cy="154072"/>
          </a:xfrm>
          <a:custGeom>
            <a:avLst/>
            <a:gdLst>
              <a:gd name="connsiteX0" fmla="*/ 154074 w 154074"/>
              <a:gd name="connsiteY0" fmla="*/ 77036 h 154072"/>
              <a:gd name="connsiteX1" fmla="*/ 77037 w 154074"/>
              <a:gd name="connsiteY1" fmla="*/ 154073 h 154072"/>
              <a:gd name="connsiteX2" fmla="*/ 0 w 154074"/>
              <a:gd name="connsiteY2" fmla="*/ 77036 h 154072"/>
              <a:gd name="connsiteX3" fmla="*/ 77037 w 154074"/>
              <a:gd name="connsiteY3" fmla="*/ 0 h 154072"/>
              <a:gd name="connsiteX4" fmla="*/ 154074 w 154074"/>
              <a:gd name="connsiteY4" fmla="*/ 77036 h 15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74" h="154072">
                <a:moveTo>
                  <a:pt x="154074" y="77036"/>
                </a:moveTo>
                <a:cubicBezTo>
                  <a:pt x="154074" y="119582"/>
                  <a:pt x="119584" y="154073"/>
                  <a:pt x="77037" y="154073"/>
                </a:cubicBezTo>
                <a:cubicBezTo>
                  <a:pt x="34491" y="154073"/>
                  <a:pt x="0" y="119582"/>
                  <a:pt x="0" y="77036"/>
                </a:cubicBezTo>
                <a:cubicBezTo>
                  <a:pt x="0" y="34490"/>
                  <a:pt x="34491" y="0"/>
                  <a:pt x="77037" y="0"/>
                </a:cubicBezTo>
                <a:cubicBezTo>
                  <a:pt x="119584" y="0"/>
                  <a:pt x="154074" y="34490"/>
                  <a:pt x="154074" y="77036"/>
                </a:cubicBezTo>
                <a:close/>
              </a:path>
            </a:pathLst>
          </a:custGeom>
          <a:solidFill>
            <a:srgbClr val="000000"/>
          </a:solidFill>
          <a:ln w="9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Contents</a:t>
            </a:r>
            <a:endParaRPr lang="en-US" dirty="0"/>
          </a:p>
        </p:txBody>
      </p:sp>
      <p:pic>
        <p:nvPicPr>
          <p:cNvPr id="22" name="Picture Placeholder 24" descr="Upward trend with solid fill">
            <a:extLst>
              <a:ext uri="{FF2B5EF4-FFF2-40B4-BE49-F238E27FC236}">
                <a16:creationId xmlns:a16="http://schemas.microsoft.com/office/drawing/2014/main" id="{F56082CA-7E70-4100-97F4-894F3CA3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7" r="367"/>
          <a:stretch/>
        </p:blipFill>
        <p:spPr>
          <a:xfrm>
            <a:off x="9264007" y="2181577"/>
            <a:ext cx="951868" cy="958907"/>
          </a:xfrm>
          <a:prstGeom prst="rect">
            <a:avLst/>
          </a:prstGeom>
        </p:spPr>
      </p:pic>
      <p:pic>
        <p:nvPicPr>
          <p:cNvPr id="80" name="Picture Placeholder 24" descr="Connections with solid fill">
            <a:extLst>
              <a:ext uri="{FF2B5EF4-FFF2-40B4-BE49-F238E27FC236}">
                <a16:creationId xmlns:a16="http://schemas.microsoft.com/office/drawing/2014/main" id="{99650BE7-B27A-4786-88A4-2A7F2D040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7" r="367"/>
          <a:stretch/>
        </p:blipFill>
        <p:spPr>
          <a:xfrm>
            <a:off x="2051127" y="4053159"/>
            <a:ext cx="861160" cy="867528"/>
          </a:xfrm>
          <a:prstGeom prst="rect">
            <a:avLst/>
          </a:prstGeom>
        </p:spPr>
      </p:pic>
      <p:pic>
        <p:nvPicPr>
          <p:cNvPr id="82" name="Picture Placeholder 24" descr="Daily calendar with solid fill">
            <a:extLst>
              <a:ext uri="{FF2B5EF4-FFF2-40B4-BE49-F238E27FC236}">
                <a16:creationId xmlns:a16="http://schemas.microsoft.com/office/drawing/2014/main" id="{80F163A8-FA7C-4BC6-B035-927915053D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7" r="367"/>
          <a:stretch/>
        </p:blipFill>
        <p:spPr>
          <a:xfrm>
            <a:off x="4420397" y="4002900"/>
            <a:ext cx="951868" cy="958907"/>
          </a:xfrm>
          <a:prstGeom prst="rect">
            <a:avLst/>
          </a:prstGeom>
        </p:spPr>
      </p:pic>
      <p:pic>
        <p:nvPicPr>
          <p:cNvPr id="83" name="Picture Placeholder 24" descr="Confused person with solid fill">
            <a:extLst>
              <a:ext uri="{FF2B5EF4-FFF2-40B4-BE49-F238E27FC236}">
                <a16:creationId xmlns:a16="http://schemas.microsoft.com/office/drawing/2014/main" id="{BACEBF54-5832-4E03-B5A4-97FC72531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7" r="367"/>
          <a:stretch/>
        </p:blipFill>
        <p:spPr>
          <a:xfrm>
            <a:off x="6954738" y="4145362"/>
            <a:ext cx="691236" cy="696348"/>
          </a:xfrm>
          <a:prstGeom prst="rect">
            <a:avLst/>
          </a:prstGeom>
        </p:spPr>
      </p:pic>
      <p:pic>
        <p:nvPicPr>
          <p:cNvPr id="86" name="Picture Placeholder 24" descr="Easel with solid fill">
            <a:extLst>
              <a:ext uri="{FF2B5EF4-FFF2-40B4-BE49-F238E27FC236}">
                <a16:creationId xmlns:a16="http://schemas.microsoft.com/office/drawing/2014/main" id="{7366392D-160D-4023-B949-C289390937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67" r="367"/>
          <a:stretch/>
        </p:blipFill>
        <p:spPr>
          <a:xfrm>
            <a:off x="9344608" y="4097325"/>
            <a:ext cx="796265" cy="8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657" r="18629"/>
          <a:stretch/>
        </p:blipFill>
        <p:spPr>
          <a:xfrm flipH="1">
            <a:off x="5033638" y="0"/>
            <a:ext cx="7158361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Introduction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998717"/>
            <a:ext cx="4850550" cy="1731145"/>
          </a:xfrm>
        </p:spPr>
        <p:txBody>
          <a:bodyPr>
            <a:normAutofit/>
          </a:bodyPr>
          <a:lstStyle/>
          <a:p>
            <a:r>
              <a:rPr lang="en-US" sz="1400" dirty="0"/>
              <a:t>It is a web-based platform that is useful to students and project managers for the management, tracking and supervision of projects. </a:t>
            </a:r>
            <a:endParaRPr lang="en-US" sz="1400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Date Placeholder 16">
            <a:extLst>
              <a:ext uri="{FF2B5EF4-FFF2-40B4-BE49-F238E27FC236}">
                <a16:creationId xmlns:a16="http://schemas.microsoft.com/office/drawing/2014/main" id="{22FAE1F7-1C43-4253-B67B-67DDD162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283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People in a video call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22569" y="1272033"/>
            <a:ext cx="6707729" cy="4471819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944065"/>
            <a:ext cx="5749200" cy="3418048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91701" y="3146431"/>
            <a:ext cx="4388407" cy="1326716"/>
          </a:xfrm>
        </p:spPr>
        <p:txBody>
          <a:bodyPr/>
          <a:lstStyle/>
          <a:p>
            <a:r>
              <a:rPr lang="en-US" dirty="0"/>
              <a:t>To track activities of projects.</a:t>
            </a:r>
          </a:p>
          <a:p>
            <a:r>
              <a:rPr lang="en-US" dirty="0"/>
              <a:t>To develop efficient communication and productive guidelines.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Date Placeholder 16">
            <a:extLst>
              <a:ext uri="{FF2B5EF4-FFF2-40B4-BE49-F238E27FC236}">
                <a16:creationId xmlns:a16="http://schemas.microsoft.com/office/drawing/2014/main" id="{8122BCE3-836F-40E2-8968-96D5E640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0.03828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75" descr="Clipboard Partially Crossed outline">
            <a:extLst>
              <a:ext uri="{FF2B5EF4-FFF2-40B4-BE49-F238E27FC236}">
                <a16:creationId xmlns:a16="http://schemas.microsoft.com/office/drawing/2014/main" id="{963A611A-701D-4D29-A687-9530733BF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66097" y="2847098"/>
            <a:ext cx="603504" cy="603504"/>
          </a:xfrm>
          <a:prstGeom prst="rect">
            <a:avLst/>
          </a:prstGeom>
        </p:spPr>
      </p:pic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9038" y="3711616"/>
            <a:ext cx="2637621" cy="63432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Task</a:t>
            </a:r>
          </a:p>
          <a:p>
            <a:r>
              <a:rPr lang="en-US" b="1" dirty="0"/>
              <a:t>Management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75967" y="4508396"/>
            <a:ext cx="2383764" cy="1126085"/>
          </a:xfrm>
        </p:spPr>
        <p:txBody>
          <a:bodyPr>
            <a:normAutofit/>
          </a:bodyPr>
          <a:lstStyle/>
          <a:p>
            <a:r>
              <a:rPr lang="en-US" sz="1600" dirty="0"/>
              <a:t>Users can manage events and tasks </a:t>
            </a:r>
          </a:p>
        </p:txBody>
      </p:sp>
      <p:pic>
        <p:nvPicPr>
          <p:cNvPr id="75" name="Picture Placeholder 74" descr="Meeting with solid fill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048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57751" y="3651670"/>
            <a:ext cx="2676497" cy="670034"/>
          </a:xfrm>
        </p:spPr>
        <p:txBody>
          <a:bodyPr>
            <a:normAutofit/>
          </a:bodyPr>
          <a:lstStyle/>
          <a:p>
            <a:r>
              <a:rPr lang="en-US" b="1" dirty="0"/>
              <a:t>progress</a:t>
            </a:r>
          </a:p>
          <a:p>
            <a:r>
              <a:rPr lang="en-US" b="1" dirty="0"/>
              <a:t>Monitoring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1367" y="4485097"/>
            <a:ext cx="2301729" cy="1126085"/>
          </a:xfrm>
        </p:spPr>
        <p:txBody>
          <a:bodyPr>
            <a:normAutofit/>
          </a:bodyPr>
          <a:lstStyle/>
          <a:p>
            <a:r>
              <a:rPr lang="en-ZA" sz="1600" dirty="0"/>
              <a:t>Supervisor can monitor the project progress</a:t>
            </a:r>
            <a:endParaRPr lang="en-US" sz="1600" dirty="0"/>
          </a:p>
        </p:txBody>
      </p:sp>
      <p:pic>
        <p:nvPicPr>
          <p:cNvPr id="77" name="Picture Placeholder 76" descr="Pencil with solid fill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49327" y="2893279"/>
            <a:ext cx="532682" cy="532682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59197" y="3614776"/>
            <a:ext cx="2383765" cy="682286"/>
          </a:xfrm>
        </p:spPr>
        <p:txBody>
          <a:bodyPr>
            <a:normAutofit/>
          </a:bodyPr>
          <a:lstStyle/>
          <a:p>
            <a:r>
              <a:rPr lang="en-US" b="1" dirty="0"/>
              <a:t>Profile</a:t>
            </a:r>
          </a:p>
          <a:p>
            <a:r>
              <a:rPr lang="en-US" b="1" dirty="0"/>
              <a:t>management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9196" y="4477156"/>
            <a:ext cx="2383765" cy="1126085"/>
          </a:xfrm>
        </p:spPr>
        <p:txBody>
          <a:bodyPr>
            <a:normAutofit/>
          </a:bodyPr>
          <a:lstStyle/>
          <a:p>
            <a:r>
              <a:rPr lang="en-ZA" sz="1600" dirty="0"/>
              <a:t>User can manage the profile details</a:t>
            </a: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Date Placeholder 16">
            <a:extLst>
              <a:ext uri="{FF2B5EF4-FFF2-40B4-BE49-F238E27FC236}">
                <a16:creationId xmlns:a16="http://schemas.microsoft.com/office/drawing/2014/main" id="{80B4A18C-0C88-4BE4-A162-2C8E16A8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644" y="1351200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Importance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928647" y="2994660"/>
            <a:ext cx="1975104" cy="868680"/>
          </a:xfrm>
        </p:spPr>
        <p:txBody>
          <a:bodyPr/>
          <a:lstStyle/>
          <a:p>
            <a:r>
              <a:rPr lang="en-US" dirty="0"/>
              <a:t>Efficient</a:t>
            </a:r>
          </a:p>
          <a:p>
            <a:r>
              <a:rPr lang="en-US" dirty="0"/>
              <a:t>monitoring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65848" y="2994660"/>
            <a:ext cx="1975104" cy="868680"/>
          </a:xfrm>
        </p:spPr>
        <p:txBody>
          <a:bodyPr/>
          <a:lstStyle/>
          <a:p>
            <a:r>
              <a:rPr lang="en-US" dirty="0"/>
              <a:t>Efficient</a:t>
            </a:r>
          </a:p>
          <a:p>
            <a:r>
              <a:rPr lang="en-US" dirty="0"/>
              <a:t>evaluation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6644" y="4005586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dirty="0"/>
              <a:t>Proper structure is to be followed to complete the project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83845" y="4005586"/>
            <a:ext cx="2743200" cy="1148945"/>
          </a:xfrm>
        </p:spPr>
        <p:txBody>
          <a:bodyPr>
            <a:normAutofit/>
          </a:bodyPr>
          <a:lstStyle/>
          <a:p>
            <a:r>
              <a:rPr lang="en-US" sz="1600" dirty="0"/>
              <a:t>Ensures to do right things at the right time through out project life cycle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b="1" dirty="0"/>
              <a:t>Project manager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16">
            <a:extLst>
              <a:ext uri="{FF2B5EF4-FFF2-40B4-BE49-F238E27FC236}">
                <a16:creationId xmlns:a16="http://schemas.microsoft.com/office/drawing/2014/main" id="{436E8128-970C-4A78-AD46-D2AB3820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394316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  <p:bldP spid="2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37" y="2582990"/>
            <a:ext cx="3736202" cy="1692015"/>
          </a:xfrm>
        </p:spPr>
        <p:txBody>
          <a:bodyPr/>
          <a:lstStyle/>
          <a:p>
            <a:r>
              <a:rPr lang="en-US" dirty="0"/>
              <a:t>Entity </a:t>
            </a:r>
            <a:br>
              <a:rPr lang="en-US" dirty="0"/>
            </a:br>
            <a:r>
              <a:rPr lang="en-US" dirty="0"/>
              <a:t>relation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7F06BFD5-89B0-45E9-A214-EB401A20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18" y="57963"/>
            <a:ext cx="5497945" cy="6742071"/>
          </a:xfrm>
          <a:prstGeom prst="rect">
            <a:avLst/>
          </a:prstGeom>
        </p:spPr>
      </p:pic>
      <p:sp>
        <p:nvSpPr>
          <p:cNvPr id="8" name="Date Placeholder 16">
            <a:extLst>
              <a:ext uri="{FF2B5EF4-FFF2-40B4-BE49-F238E27FC236}">
                <a16:creationId xmlns:a16="http://schemas.microsoft.com/office/drawing/2014/main" id="{7A2871EC-C056-4E32-AE72-B292CBE2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18/05/2080</a:t>
            </a:r>
          </a:p>
        </p:txBody>
      </p:sp>
    </p:spTree>
    <p:extLst>
      <p:ext uri="{BB962C8B-B14F-4D97-AF65-F5344CB8AC3E}">
        <p14:creationId xmlns:p14="http://schemas.microsoft.com/office/powerpoint/2010/main" val="210086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527403"/>
            <a:ext cx="7287768" cy="630936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C0516288-DED0-46DA-AA9A-96704E4F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Date Placeholder 16">
            <a:extLst>
              <a:ext uri="{FF2B5EF4-FFF2-40B4-BE49-F238E27FC236}">
                <a16:creationId xmlns:a16="http://schemas.microsoft.com/office/drawing/2014/main" id="{6763FBD3-3076-43FE-910C-90F6EE03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07011-6DFA-4160-B139-38B94C6A2A8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" t="19699" r="29765" b="40904"/>
          <a:stretch/>
        </p:blipFill>
        <p:spPr bwMode="auto">
          <a:xfrm>
            <a:off x="1441149" y="1283896"/>
            <a:ext cx="9308537" cy="49468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401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6E652065-AD9D-47D6-88F6-EDDBA62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947" y="2582990"/>
            <a:ext cx="3736202" cy="1692015"/>
          </a:xfrm>
        </p:spPr>
        <p:txBody>
          <a:bodyPr/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case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DAD3BB-EB07-41C7-80DC-C76E5B4B3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" b="3301"/>
          <a:stretch/>
        </p:blipFill>
        <p:spPr bwMode="auto">
          <a:xfrm>
            <a:off x="5562108" y="136525"/>
            <a:ext cx="5435600" cy="65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55F9DB56-591D-43D3-ACC4-643ADEE2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Date Placeholder 16">
            <a:extLst>
              <a:ext uri="{FF2B5EF4-FFF2-40B4-BE49-F238E27FC236}">
                <a16:creationId xmlns:a16="http://schemas.microsoft.com/office/drawing/2014/main" id="{557FF439-C607-4A23-B07F-2D80E0DA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22/05/2080</a:t>
            </a:r>
          </a:p>
        </p:txBody>
      </p:sp>
    </p:spTree>
    <p:extLst>
      <p:ext uri="{BB962C8B-B14F-4D97-AF65-F5344CB8AC3E}">
        <p14:creationId xmlns:p14="http://schemas.microsoft.com/office/powerpoint/2010/main" val="260673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642</TotalTime>
  <Words>218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Project manager</vt:lpstr>
      <vt:lpstr>Contents</vt:lpstr>
      <vt:lpstr>Introduction</vt:lpstr>
      <vt:lpstr>Objectives</vt:lpstr>
      <vt:lpstr>FEATURES</vt:lpstr>
      <vt:lpstr>Importance</vt:lpstr>
      <vt:lpstr>Entity  relation  diagram</vt:lpstr>
      <vt:lpstr>Class Diagram</vt:lpstr>
      <vt:lpstr>Use case diagram</vt:lpstr>
      <vt:lpstr>Relational data structure</vt:lpstr>
      <vt:lpstr>Gantt chart</vt:lpstr>
      <vt:lpstr>  Summary</vt:lpstr>
      <vt:lpstr>appendix</vt:lpstr>
      <vt:lpstr>PowerPoint Presentation</vt:lpstr>
      <vt:lpstr>PowerPoint Presentation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Samir Shrestha</dc:creator>
  <cp:lastModifiedBy>Samir Shrestha</cp:lastModifiedBy>
  <cp:revision>251</cp:revision>
  <dcterms:created xsi:type="dcterms:W3CDTF">2022-11-13T15:15:44Z</dcterms:created>
  <dcterms:modified xsi:type="dcterms:W3CDTF">2023-09-08T01:57:28Z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